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59" r:id="rId6"/>
    <p:sldId id="260" r:id="rId7"/>
    <p:sldId id="261" r:id="rId8"/>
    <p:sldId id="262" r:id="rId9"/>
    <p:sldId id="263"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4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17A9291-3AC8-442B-9640-5665B18670CD}" type="datetimeFigureOut">
              <a:rPr lang="pl-PL" smtClean="0"/>
              <a:pPr/>
              <a:t>2015-12-06</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6378724-6D1B-45EB-9366-89BFE458B2FB}"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A9291-3AC8-442B-9640-5665B18670CD}" type="datetimeFigureOut">
              <a:rPr lang="pl-PL" smtClean="0"/>
              <a:pPr/>
              <a:t>2015-12-06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378724-6D1B-45EB-9366-89BFE458B2FB}"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052737"/>
            <a:ext cx="8206680" cy="2547714"/>
          </a:xfrm>
        </p:spPr>
        <p:txBody>
          <a:bodyPr/>
          <a:lstStyle/>
          <a:p>
            <a:r>
              <a:rPr lang="pl-PL"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PIERCING</a:t>
            </a:r>
            <a:r>
              <a:rPr lang="pl-PL"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pl-PL" sz="8000" dirty="0" smtClean="0">
                <a:ln w="18415" cmpd="sng">
                  <a:solidFill>
                    <a:srgbClr val="FFFFFF"/>
                  </a:solidFill>
                  <a:prstDash val="solid"/>
                </a:ln>
                <a:solidFill>
                  <a:srgbClr val="FFFFFF"/>
                </a:solidFill>
                <a:effectLst>
                  <a:outerShdw blurRad="63500" dir="3600000" algn="tl" rotWithShape="0">
                    <a:srgbClr val="000000">
                      <a:alpha val="70000"/>
                    </a:srgbClr>
                  </a:outerShdw>
                </a:effectLst>
                <a:sym typeface="Wingdings" pitchFamily="2" charset="2"/>
              </a:rPr>
              <a:t></a:t>
            </a:r>
            <a:endParaRPr lang="pl-PL" sz="80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5000"/>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a:t>D</a:t>
            </a:r>
            <a:r>
              <a:rPr lang="pl-PL" dirty="0" err="1" smtClean="0"/>
              <a:t>efinition</a:t>
            </a:r>
            <a:endParaRPr lang="pl-PL" dirty="0"/>
          </a:p>
        </p:txBody>
      </p:sp>
      <p:sp>
        <p:nvSpPr>
          <p:cNvPr id="3" name="Symbol zastępczy zawartości 2"/>
          <p:cNvSpPr>
            <a:spLocks noGrp="1"/>
          </p:cNvSpPr>
          <p:nvPr>
            <p:ph idx="1"/>
          </p:nvPr>
        </p:nvSpPr>
        <p:spPr/>
        <p:txBody>
          <a:bodyPr>
            <a:normAutofit fontScale="92500" lnSpcReduction="20000"/>
          </a:bodyPr>
          <a:lstStyle/>
          <a:p>
            <a:r>
              <a:rPr lang="en-US" dirty="0" smtClean="0"/>
              <a:t>Body piercing, a form of body modification, is the practice of puncturing or cutting a part of the human body, creating an opening in which </a:t>
            </a:r>
            <a:r>
              <a:rPr lang="en-US" dirty="0" err="1" smtClean="0"/>
              <a:t>jewellery</a:t>
            </a:r>
            <a:r>
              <a:rPr lang="en-US" dirty="0" smtClean="0"/>
              <a:t> may be worn. The word piercing can refer to the act or practice of body piercing, or to an opening in the body created by this act or practice. Although the history of body piercing is obscured by popular misinformation and by a lack of scholarly reference, ample evidence exists to document that it has been practiced in various forms by both sexes since ancient times throughout the world.</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Tunnels</a:t>
            </a:r>
            <a:endParaRPr lang="pl-PL" dirty="0"/>
          </a:p>
        </p:txBody>
      </p:sp>
      <p:sp>
        <p:nvSpPr>
          <p:cNvPr id="3" name="Symbol zastępczy zawartości 2"/>
          <p:cNvSpPr>
            <a:spLocks noGrp="1"/>
          </p:cNvSpPr>
          <p:nvPr>
            <p:ph idx="1"/>
          </p:nvPr>
        </p:nvSpPr>
        <p:spPr/>
        <p:txBody>
          <a:bodyPr/>
          <a:lstStyle/>
          <a:p>
            <a:r>
              <a:rPr lang="en-US" dirty="0" smtClean="0"/>
              <a:t>Tunnels are advanced holes in different areas of the body (usually the ear </a:t>
            </a:r>
            <a:r>
              <a:rPr lang="en-US" dirty="0" err="1" smtClean="0"/>
              <a:t>pinna</a:t>
            </a:r>
            <a:r>
              <a:rPr lang="en-US" dirty="0" smtClean="0"/>
              <a:t>). Their size varies from as low as 1.6 mm for substantially any size.</a:t>
            </a:r>
            <a:endParaRPr lang="pl-PL" dirty="0"/>
          </a:p>
        </p:txBody>
      </p:sp>
      <p:pic>
        <p:nvPicPr>
          <p:cNvPr id="20482" name="Picture 2" descr="http://www.pierceofcake.pl/img/c/8427/0000/tnk3s180-tunel-z-kosci-z-czarnym-paskiem-18mm_1402661045.jpeg"/>
          <p:cNvPicPr>
            <a:picLocks noChangeAspect="1" noChangeArrowheads="1"/>
          </p:cNvPicPr>
          <p:nvPr/>
        </p:nvPicPr>
        <p:blipFill>
          <a:blip r:embed="rId2" cstate="print"/>
          <a:srcRect/>
          <a:stretch>
            <a:fillRect/>
          </a:stretch>
        </p:blipFill>
        <p:spPr bwMode="auto">
          <a:xfrm>
            <a:off x="6372200" y="3212976"/>
            <a:ext cx="2304256" cy="3473753"/>
          </a:xfrm>
          <a:prstGeom prst="rect">
            <a:avLst/>
          </a:prstGeom>
          <a:noFill/>
        </p:spPr>
      </p:pic>
      <p:pic>
        <p:nvPicPr>
          <p:cNvPr id="20484" name="Picture 4" descr="http://g03.s.alicdn.com/kf/HT15N8QFRdcXXagOFbXr/206123066/HT15N8QFRdcXXagOFbXr.jpg"/>
          <p:cNvPicPr>
            <a:picLocks noChangeAspect="1" noChangeArrowheads="1"/>
          </p:cNvPicPr>
          <p:nvPr/>
        </p:nvPicPr>
        <p:blipFill>
          <a:blip r:embed="rId3" cstate="print"/>
          <a:srcRect/>
          <a:stretch>
            <a:fillRect/>
          </a:stretch>
        </p:blipFill>
        <p:spPr bwMode="auto">
          <a:xfrm>
            <a:off x="3635896" y="3645024"/>
            <a:ext cx="2592288" cy="2592288"/>
          </a:xfrm>
          <a:prstGeom prst="rect">
            <a:avLst/>
          </a:prstGeom>
          <a:noFill/>
        </p:spPr>
      </p:pic>
      <p:pic>
        <p:nvPicPr>
          <p:cNvPr id="20486" name="Picture 6" descr="http://ciacharek.weebly.com/uploads/2/4/6/0/24604382/3560191_orig.jpg"/>
          <p:cNvPicPr>
            <a:picLocks noChangeAspect="1" noChangeArrowheads="1"/>
          </p:cNvPicPr>
          <p:nvPr/>
        </p:nvPicPr>
        <p:blipFill>
          <a:blip r:embed="rId4" cstate="print"/>
          <a:srcRect/>
          <a:stretch>
            <a:fillRect/>
          </a:stretch>
        </p:blipFill>
        <p:spPr bwMode="auto">
          <a:xfrm>
            <a:off x="323528" y="4077072"/>
            <a:ext cx="2898321" cy="194421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Types</a:t>
            </a:r>
            <a:r>
              <a:rPr lang="pl-PL" dirty="0" smtClean="0"/>
              <a:t> </a:t>
            </a:r>
            <a:r>
              <a:rPr lang="pl-PL" dirty="0" smtClean="0">
                <a:sym typeface="Wingdings" pitchFamily="2" charset="2"/>
              </a:rPr>
              <a:t></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err="1" smtClean="0"/>
              <a:t>Ear</a:t>
            </a:r>
            <a:r>
              <a:rPr lang="pl-PL" dirty="0" smtClean="0"/>
              <a:t>:</a:t>
            </a:r>
          </a:p>
          <a:p>
            <a:r>
              <a:rPr lang="pl-PL" dirty="0" smtClean="0"/>
              <a:t>Standard </a:t>
            </a:r>
            <a:r>
              <a:rPr lang="pl-PL" dirty="0" err="1" smtClean="0"/>
              <a:t>Lobe</a:t>
            </a:r>
            <a:endParaRPr lang="pl-PL" dirty="0"/>
          </a:p>
          <a:p>
            <a:r>
              <a:rPr lang="pl-PL" dirty="0" err="1" smtClean="0"/>
              <a:t>Tunnels</a:t>
            </a:r>
            <a:endParaRPr lang="pl-PL" dirty="0"/>
          </a:p>
          <a:p>
            <a:r>
              <a:rPr lang="pl-PL" dirty="0" err="1" smtClean="0"/>
              <a:t>Tragus</a:t>
            </a:r>
            <a:endParaRPr lang="pl-PL" dirty="0"/>
          </a:p>
          <a:p>
            <a:r>
              <a:rPr lang="pl-PL" dirty="0" err="1"/>
              <a:t>Vertical</a:t>
            </a:r>
            <a:r>
              <a:rPr lang="pl-PL" dirty="0"/>
              <a:t> </a:t>
            </a:r>
            <a:r>
              <a:rPr lang="pl-PL" dirty="0" err="1" smtClean="0"/>
              <a:t>Tragus</a:t>
            </a:r>
            <a:endParaRPr lang="pl-PL" dirty="0"/>
          </a:p>
          <a:p>
            <a:r>
              <a:rPr lang="pl-PL" dirty="0" err="1"/>
              <a:t>Anti</a:t>
            </a:r>
            <a:r>
              <a:rPr lang="pl-PL" dirty="0"/>
              <a:t> </a:t>
            </a:r>
            <a:r>
              <a:rPr lang="pl-PL" dirty="0" err="1" smtClean="0"/>
              <a:t>Tragus</a:t>
            </a:r>
            <a:endParaRPr lang="pl-PL" dirty="0"/>
          </a:p>
          <a:p>
            <a:r>
              <a:rPr lang="pl-PL" dirty="0" err="1" smtClean="0"/>
              <a:t>Conch</a:t>
            </a:r>
            <a:endParaRPr lang="pl-PL" dirty="0"/>
          </a:p>
          <a:p>
            <a:r>
              <a:rPr lang="pl-PL" dirty="0" smtClean="0"/>
              <a:t>Industrial</a:t>
            </a:r>
            <a:endParaRPr lang="pl-PL" dirty="0"/>
          </a:p>
          <a:p>
            <a:r>
              <a:rPr lang="pl-PL" dirty="0" err="1"/>
              <a:t>Forward</a:t>
            </a:r>
            <a:r>
              <a:rPr lang="pl-PL" dirty="0"/>
              <a:t> </a:t>
            </a:r>
            <a:r>
              <a:rPr lang="pl-PL" dirty="0" err="1" smtClean="0"/>
              <a:t>Helix</a:t>
            </a:r>
            <a:endParaRPr lang="pl-PL" dirty="0"/>
          </a:p>
          <a:p>
            <a:r>
              <a:rPr lang="pl-PL" dirty="0" err="1" smtClean="0"/>
              <a:t>Helix</a:t>
            </a:r>
            <a:endParaRPr lang="pl-PL" dirty="0"/>
          </a:p>
          <a:p>
            <a:r>
              <a:rPr lang="pl-PL" dirty="0" err="1"/>
              <a:t>Horizontal</a:t>
            </a:r>
            <a:r>
              <a:rPr lang="pl-PL" dirty="0"/>
              <a:t> </a:t>
            </a:r>
            <a:r>
              <a:rPr lang="pl-PL" dirty="0" err="1" smtClean="0"/>
              <a:t>Lobe</a:t>
            </a:r>
            <a:endParaRPr lang="pl-PL" dirty="0"/>
          </a:p>
          <a:p>
            <a:r>
              <a:rPr lang="pl-PL" dirty="0" err="1" smtClean="0"/>
              <a:t>Daith</a:t>
            </a:r>
            <a:endParaRPr lang="pl-PL" dirty="0"/>
          </a:p>
          <a:p>
            <a:r>
              <a:rPr lang="pl-PL" dirty="0" err="1" smtClean="0"/>
              <a:t>Rook</a:t>
            </a:r>
            <a:endParaRPr lang="pl-PL" dirty="0"/>
          </a:p>
          <a:p>
            <a:endParaRPr lang="pl-PL" dirty="0"/>
          </a:p>
        </p:txBody>
      </p:sp>
      <p:pic>
        <p:nvPicPr>
          <p:cNvPr id="5122" name="Picture 2" descr="http://usercontent1.hubimg.com/9086212.jpg"/>
          <p:cNvPicPr>
            <a:picLocks noChangeAspect="1" noChangeArrowheads="1"/>
          </p:cNvPicPr>
          <p:nvPr/>
        </p:nvPicPr>
        <p:blipFill>
          <a:blip r:embed="rId2" cstate="print"/>
          <a:srcRect/>
          <a:stretch>
            <a:fillRect/>
          </a:stretch>
        </p:blipFill>
        <p:spPr bwMode="auto">
          <a:xfrm>
            <a:off x="3059832" y="1628800"/>
            <a:ext cx="5572125" cy="3810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260648"/>
            <a:ext cx="8229600" cy="6336704"/>
          </a:xfrm>
        </p:spPr>
        <p:txBody>
          <a:bodyPr/>
          <a:lstStyle/>
          <a:p>
            <a:r>
              <a:rPr lang="pl-PL" dirty="0" err="1" smtClean="0"/>
              <a:t>Eyebrow</a:t>
            </a:r>
            <a:r>
              <a:rPr lang="pl-PL" dirty="0" smtClean="0"/>
              <a:t>:</a:t>
            </a:r>
          </a:p>
          <a:p>
            <a:r>
              <a:rPr lang="pl-PL" dirty="0" smtClean="0"/>
              <a:t>Standard </a:t>
            </a:r>
            <a:r>
              <a:rPr lang="pl-PL" dirty="0" err="1" smtClean="0"/>
              <a:t>Eyebrow</a:t>
            </a:r>
            <a:endParaRPr lang="pl-PL" dirty="0"/>
          </a:p>
          <a:p>
            <a:r>
              <a:rPr lang="pl-PL" dirty="0" err="1"/>
              <a:t>Horizontal</a:t>
            </a:r>
            <a:r>
              <a:rPr lang="pl-PL" dirty="0"/>
              <a:t> </a:t>
            </a:r>
            <a:r>
              <a:rPr lang="pl-PL" dirty="0" err="1" smtClean="0"/>
              <a:t>Eyebrow</a:t>
            </a:r>
            <a:endParaRPr lang="pl-PL" dirty="0"/>
          </a:p>
          <a:p>
            <a:r>
              <a:rPr lang="pl-PL" dirty="0" err="1"/>
              <a:t>Anti</a:t>
            </a:r>
            <a:r>
              <a:rPr lang="pl-PL" dirty="0"/>
              <a:t> </a:t>
            </a:r>
            <a:r>
              <a:rPr lang="pl-PL" dirty="0" err="1" smtClean="0"/>
              <a:t>Eyebrow</a:t>
            </a:r>
            <a:endParaRPr lang="pl-PL" dirty="0"/>
          </a:p>
          <a:p>
            <a:endParaRPr lang="pl-PL" dirty="0"/>
          </a:p>
        </p:txBody>
      </p:sp>
      <p:pic>
        <p:nvPicPr>
          <p:cNvPr id="4098" name="Picture 2" descr="http://www.enkivillage.com/s/upload/images/2015/03/d0194946def68120974c0835ea8522d8.jpg"/>
          <p:cNvPicPr>
            <a:picLocks noChangeAspect="1" noChangeArrowheads="1"/>
          </p:cNvPicPr>
          <p:nvPr/>
        </p:nvPicPr>
        <p:blipFill>
          <a:blip r:embed="rId2" cstate="print"/>
          <a:srcRect/>
          <a:stretch>
            <a:fillRect/>
          </a:stretch>
        </p:blipFill>
        <p:spPr bwMode="auto">
          <a:xfrm>
            <a:off x="2627784" y="2564904"/>
            <a:ext cx="5616624" cy="40698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332656"/>
            <a:ext cx="8229600" cy="5793507"/>
          </a:xfrm>
        </p:spPr>
        <p:txBody>
          <a:bodyPr/>
          <a:lstStyle/>
          <a:p>
            <a:r>
              <a:rPr lang="pl-PL" dirty="0" err="1" smtClean="0"/>
              <a:t>Nose</a:t>
            </a:r>
            <a:r>
              <a:rPr lang="pl-PL" dirty="0" smtClean="0"/>
              <a:t>:</a:t>
            </a:r>
          </a:p>
          <a:p>
            <a:r>
              <a:rPr lang="pl-PL" dirty="0" smtClean="0"/>
              <a:t>Standard </a:t>
            </a:r>
            <a:r>
              <a:rPr lang="pl-PL" dirty="0" err="1" smtClean="0"/>
              <a:t>Nostril</a:t>
            </a:r>
            <a:endParaRPr lang="pl-PL" dirty="0"/>
          </a:p>
          <a:p>
            <a:r>
              <a:rPr lang="pl-PL" dirty="0" err="1" smtClean="0"/>
              <a:t>Septum</a:t>
            </a:r>
            <a:endParaRPr lang="pl-PL" dirty="0"/>
          </a:p>
          <a:p>
            <a:r>
              <a:rPr lang="pl-PL" dirty="0" smtClean="0"/>
              <a:t>Bridge</a:t>
            </a:r>
            <a:endParaRPr lang="pl-PL" dirty="0"/>
          </a:p>
          <a:p>
            <a:r>
              <a:rPr lang="pl-PL" dirty="0" err="1"/>
              <a:t>Vertical</a:t>
            </a:r>
            <a:r>
              <a:rPr lang="pl-PL" dirty="0"/>
              <a:t> </a:t>
            </a:r>
            <a:r>
              <a:rPr lang="pl-PL" dirty="0" smtClean="0"/>
              <a:t>Bridge</a:t>
            </a:r>
            <a:endParaRPr lang="pl-PL" dirty="0"/>
          </a:p>
          <a:p>
            <a:r>
              <a:rPr lang="pl-PL" dirty="0" err="1" smtClean="0"/>
              <a:t>Nasallang</a:t>
            </a:r>
            <a:endParaRPr lang="pl-PL" dirty="0"/>
          </a:p>
          <a:p>
            <a:endParaRPr lang="pl-PL" dirty="0"/>
          </a:p>
        </p:txBody>
      </p:sp>
      <p:pic>
        <p:nvPicPr>
          <p:cNvPr id="3074" name="Picture 2" descr="http://blog.hollywoodbodyjewelry.com/wp-content/uploads/2014/09/nosetype_1.jpg"/>
          <p:cNvPicPr>
            <a:picLocks noChangeAspect="1" noChangeArrowheads="1"/>
          </p:cNvPicPr>
          <p:nvPr/>
        </p:nvPicPr>
        <p:blipFill>
          <a:blip r:embed="rId2" cstate="print"/>
          <a:srcRect/>
          <a:stretch>
            <a:fillRect/>
          </a:stretch>
        </p:blipFill>
        <p:spPr bwMode="auto">
          <a:xfrm>
            <a:off x="2987824" y="3356992"/>
            <a:ext cx="5635407" cy="32403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lstStyle/>
          <a:p>
            <a:r>
              <a:rPr lang="pl-PL" dirty="0" err="1" smtClean="0"/>
              <a:t>Lips</a:t>
            </a:r>
            <a:r>
              <a:rPr lang="pl-PL" dirty="0" smtClean="0"/>
              <a:t>:</a:t>
            </a:r>
          </a:p>
          <a:p>
            <a:r>
              <a:rPr lang="pl-PL" dirty="0" smtClean="0"/>
              <a:t>Standard </a:t>
            </a:r>
            <a:r>
              <a:rPr lang="pl-PL" dirty="0" err="1" smtClean="0"/>
              <a:t>Labret</a:t>
            </a:r>
            <a:endParaRPr lang="pl-PL" dirty="0"/>
          </a:p>
          <a:p>
            <a:r>
              <a:rPr lang="pl-PL" dirty="0"/>
              <a:t>Lip </a:t>
            </a:r>
            <a:r>
              <a:rPr lang="pl-PL" dirty="0" smtClean="0"/>
              <a:t>Ring</a:t>
            </a:r>
            <a:endParaRPr lang="pl-PL" dirty="0"/>
          </a:p>
          <a:p>
            <a:r>
              <a:rPr lang="pl-PL" dirty="0" smtClean="0"/>
              <a:t>Madonna/Monroe</a:t>
            </a:r>
            <a:endParaRPr lang="pl-PL" dirty="0"/>
          </a:p>
          <a:p>
            <a:r>
              <a:rPr lang="pl-PL" dirty="0" err="1"/>
              <a:t>Horizontal</a:t>
            </a:r>
            <a:r>
              <a:rPr lang="pl-PL" dirty="0"/>
              <a:t> </a:t>
            </a:r>
            <a:r>
              <a:rPr lang="pl-PL" dirty="0" err="1" smtClean="0"/>
              <a:t>Lips</a:t>
            </a:r>
            <a:endParaRPr lang="pl-PL" dirty="0"/>
          </a:p>
          <a:p>
            <a:r>
              <a:rPr lang="pl-PL" dirty="0" err="1" smtClean="0"/>
              <a:t>Lowbrets</a:t>
            </a:r>
            <a:endParaRPr lang="pl-PL" dirty="0"/>
          </a:p>
          <a:p>
            <a:endParaRPr lang="pl-PL" dirty="0"/>
          </a:p>
        </p:txBody>
      </p:sp>
      <p:pic>
        <p:nvPicPr>
          <p:cNvPr id="2050" name="Picture 2" descr="http://blog.bodycandy.com/wp-content/uploads/2014/02/Lip-Bites1.jpg"/>
          <p:cNvPicPr>
            <a:picLocks noChangeAspect="1" noChangeArrowheads="1"/>
          </p:cNvPicPr>
          <p:nvPr/>
        </p:nvPicPr>
        <p:blipFill>
          <a:blip r:embed="rId2" cstate="print"/>
          <a:srcRect/>
          <a:stretch>
            <a:fillRect/>
          </a:stretch>
        </p:blipFill>
        <p:spPr bwMode="auto">
          <a:xfrm>
            <a:off x="4211960" y="908720"/>
            <a:ext cx="4609871" cy="4176464"/>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404664"/>
            <a:ext cx="8229600" cy="5721499"/>
          </a:xfrm>
        </p:spPr>
        <p:txBody>
          <a:bodyPr/>
          <a:lstStyle/>
          <a:p>
            <a:r>
              <a:rPr lang="pl-PL" dirty="0" err="1" smtClean="0"/>
              <a:t>Tongue</a:t>
            </a:r>
            <a:r>
              <a:rPr lang="pl-PL" dirty="0" smtClean="0"/>
              <a:t>:</a:t>
            </a:r>
          </a:p>
          <a:p>
            <a:r>
              <a:rPr lang="pl-PL" dirty="0" smtClean="0"/>
              <a:t>Standard </a:t>
            </a:r>
            <a:r>
              <a:rPr lang="pl-PL" dirty="0" err="1" smtClean="0"/>
              <a:t>Tongue</a:t>
            </a:r>
            <a:endParaRPr lang="pl-PL" dirty="0"/>
          </a:p>
          <a:p>
            <a:r>
              <a:rPr lang="pl-PL" dirty="0"/>
              <a:t>Double </a:t>
            </a:r>
            <a:r>
              <a:rPr lang="pl-PL" dirty="0" err="1" smtClean="0"/>
              <a:t>Tongue</a:t>
            </a:r>
            <a:endParaRPr lang="pl-PL" dirty="0"/>
          </a:p>
          <a:p>
            <a:r>
              <a:rPr lang="pl-PL" dirty="0" err="1"/>
              <a:t>Horizontal</a:t>
            </a:r>
            <a:r>
              <a:rPr lang="pl-PL" dirty="0"/>
              <a:t> </a:t>
            </a:r>
            <a:r>
              <a:rPr lang="pl-PL" dirty="0" err="1" smtClean="0"/>
              <a:t>Tongue</a:t>
            </a:r>
            <a:endParaRPr lang="pl-PL" dirty="0"/>
          </a:p>
          <a:p>
            <a:r>
              <a:rPr lang="pl-PL" dirty="0" err="1"/>
              <a:t>Tongue</a:t>
            </a:r>
            <a:r>
              <a:rPr lang="pl-PL" dirty="0"/>
              <a:t> </a:t>
            </a:r>
            <a:r>
              <a:rPr lang="pl-PL" dirty="0" smtClean="0"/>
              <a:t>Web</a:t>
            </a:r>
            <a:endParaRPr lang="pl-PL" dirty="0"/>
          </a:p>
          <a:p>
            <a:r>
              <a:rPr lang="pl-PL" dirty="0" err="1" smtClean="0"/>
              <a:t>Venom</a:t>
            </a:r>
            <a:endParaRPr lang="pl-PL" dirty="0" smtClean="0"/>
          </a:p>
          <a:p>
            <a:r>
              <a:rPr lang="pl-PL" dirty="0" err="1" smtClean="0"/>
              <a:t>Smiley</a:t>
            </a:r>
            <a:endParaRPr lang="pl-PL" dirty="0"/>
          </a:p>
          <a:p>
            <a:r>
              <a:rPr lang="pl-PL" dirty="0" err="1" smtClean="0"/>
              <a:t>Tongue</a:t>
            </a:r>
            <a:r>
              <a:rPr lang="pl-PL" dirty="0" smtClean="0"/>
              <a:t> Web </a:t>
            </a:r>
          </a:p>
          <a:p>
            <a:r>
              <a:rPr lang="pl-PL" dirty="0" err="1" smtClean="0"/>
              <a:t>Uvula</a:t>
            </a:r>
            <a:endParaRPr lang="pl-PL" dirty="0"/>
          </a:p>
          <a:p>
            <a:pPr>
              <a:buNone/>
            </a:pPr>
            <a:endParaRPr lang="pl-PL" dirty="0"/>
          </a:p>
        </p:txBody>
      </p:sp>
      <p:pic>
        <p:nvPicPr>
          <p:cNvPr id="1026" name="Picture 2" descr="http://blog.bodycandy.com/wp-content/uploads/2014/02/Oral-Piercings-Types.jpg"/>
          <p:cNvPicPr>
            <a:picLocks noChangeAspect="1" noChangeArrowheads="1"/>
          </p:cNvPicPr>
          <p:nvPr/>
        </p:nvPicPr>
        <p:blipFill>
          <a:blip r:embed="rId2" cstate="print"/>
          <a:srcRect/>
          <a:stretch>
            <a:fillRect/>
          </a:stretch>
        </p:blipFill>
        <p:spPr bwMode="auto">
          <a:xfrm>
            <a:off x="4067944" y="1700808"/>
            <a:ext cx="4572000" cy="371230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66000"/>
            <a:lum/>
          </a:blip>
          <a:srcRect/>
          <a:stretch>
            <a:fillRect l="-11000" r="-11000"/>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347864" y="2996952"/>
            <a:ext cx="2520280" cy="1872208"/>
          </a:xfrm>
        </p:spPr>
        <p:txBody>
          <a:bodyPr/>
          <a:lstStyle/>
          <a:p>
            <a:r>
              <a:rPr lang="pl-PL" dirty="0" smtClean="0"/>
              <a:t>The End </a:t>
            </a:r>
            <a:r>
              <a:rPr lang="pl-PL" dirty="0" smtClean="0">
                <a:sym typeface="Wingdings" pitchFamily="2" charset="2"/>
              </a:rPr>
              <a:t></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TotalTime>
  <Words>203</Words>
  <Application>Microsoft Office PowerPoint</Application>
  <PresentationFormat>Pokaz na ekranie (4:3)</PresentationFormat>
  <Paragraphs>45</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Motyw pakietu Office</vt:lpstr>
      <vt:lpstr>PIERCING </vt:lpstr>
      <vt:lpstr>Definition</vt:lpstr>
      <vt:lpstr>Tunnels</vt:lpstr>
      <vt:lpstr>Types </vt:lpstr>
      <vt:lpstr>Slajd 5</vt:lpstr>
      <vt:lpstr>Slajd 6</vt:lpstr>
      <vt:lpstr>Slajd 7</vt:lpstr>
      <vt:lpstr>Slajd 8</vt:lpstr>
      <vt:lpstr>The End </vt:lpstr>
    </vt:vector>
  </TitlesOfParts>
  <Company>Ministerstwo Edukacji Narodowej</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PIERCING </dc:title>
  <dc:creator>Uczeń</dc:creator>
  <cp:lastModifiedBy>Karol</cp:lastModifiedBy>
  <cp:revision>10</cp:revision>
  <dcterms:created xsi:type="dcterms:W3CDTF">2015-10-28T07:13:51Z</dcterms:created>
  <dcterms:modified xsi:type="dcterms:W3CDTF">2015-12-06T18:16:34Z</dcterms:modified>
</cp:coreProperties>
</file>