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58" r:id="rId4"/>
    <p:sldId id="266" r:id="rId5"/>
    <p:sldId id="259" r:id="rId6"/>
    <p:sldId id="267" r:id="rId7"/>
    <p:sldId id="260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130-F0FC-464A-8BFB-0BF5B563AA9B}" type="datetimeFigureOut">
              <a:rPr lang="pl-PL" smtClean="0"/>
              <a:pPr/>
              <a:t>2015-12-06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7812304-1595-4C7F-83CE-C4080A3C24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130-F0FC-464A-8BFB-0BF5B563AA9B}" type="datetimeFigureOut">
              <a:rPr lang="pl-PL" smtClean="0"/>
              <a:pPr/>
              <a:t>2015-12-06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304-1595-4C7F-83CE-C4080A3C24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130-F0FC-464A-8BFB-0BF5B563AA9B}" type="datetimeFigureOut">
              <a:rPr lang="pl-PL" smtClean="0"/>
              <a:pPr/>
              <a:t>2015-12-06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304-1595-4C7F-83CE-C4080A3C24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130-F0FC-464A-8BFB-0BF5B563AA9B}" type="datetimeFigureOut">
              <a:rPr lang="pl-PL" smtClean="0"/>
              <a:pPr/>
              <a:t>2015-12-06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304-1595-4C7F-83CE-C4080A3C24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130-F0FC-464A-8BFB-0BF5B563AA9B}" type="datetimeFigureOut">
              <a:rPr lang="pl-PL" smtClean="0"/>
              <a:pPr/>
              <a:t>2015-12-06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812304-1595-4C7F-83CE-C4080A3C24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130-F0FC-464A-8BFB-0BF5B563AA9B}" type="datetimeFigureOut">
              <a:rPr lang="pl-PL" smtClean="0"/>
              <a:pPr/>
              <a:t>2015-12-06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304-1595-4C7F-83CE-C4080A3C24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130-F0FC-464A-8BFB-0BF5B563AA9B}" type="datetimeFigureOut">
              <a:rPr lang="pl-PL" smtClean="0"/>
              <a:pPr/>
              <a:t>2015-12-06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304-1595-4C7F-83CE-C4080A3C24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130-F0FC-464A-8BFB-0BF5B563AA9B}" type="datetimeFigureOut">
              <a:rPr lang="pl-PL" smtClean="0"/>
              <a:pPr/>
              <a:t>2015-12-06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304-1595-4C7F-83CE-C4080A3C24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130-F0FC-464A-8BFB-0BF5B563AA9B}" type="datetimeFigureOut">
              <a:rPr lang="pl-PL" smtClean="0"/>
              <a:pPr/>
              <a:t>2015-12-06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304-1595-4C7F-83CE-C4080A3C24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130-F0FC-464A-8BFB-0BF5B563AA9B}" type="datetimeFigureOut">
              <a:rPr lang="pl-PL" smtClean="0"/>
              <a:pPr/>
              <a:t>2015-12-06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304-1595-4C7F-83CE-C4080A3C24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130-F0FC-464A-8BFB-0BF5B563AA9B}" type="datetimeFigureOut">
              <a:rPr lang="pl-PL" smtClean="0"/>
              <a:pPr/>
              <a:t>2015-12-06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812304-1595-4C7F-83CE-C4080A3C24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D0B130-F0FC-464A-8BFB-0BF5B563AA9B}" type="datetimeFigureOut">
              <a:rPr lang="pl-PL" smtClean="0"/>
              <a:pPr/>
              <a:t>2015-12-06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7812304-1595-4C7F-83CE-C4080A3C245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f</a:t>
            </a:r>
            <a:r>
              <a:rPr lang="pl-PL" dirty="0" smtClean="0"/>
              <a:t>or </a:t>
            </a:r>
            <a:r>
              <a:rPr lang="pl-PL" dirty="0" err="1" smtClean="0"/>
              <a:t>technician</a:t>
            </a:r>
            <a:r>
              <a:rPr lang="pl-PL" dirty="0" smtClean="0"/>
              <a:t> of </a:t>
            </a:r>
            <a:r>
              <a:rPr lang="pl-PL" dirty="0" err="1" smtClean="0"/>
              <a:t>advertising</a:t>
            </a:r>
            <a:r>
              <a:rPr lang="pl-PL" dirty="0" smtClean="0"/>
              <a:t> </a:t>
            </a:r>
            <a:r>
              <a:rPr lang="pl-PL" dirty="0" err="1" smtClean="0"/>
              <a:t>organisation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Dictionary</a:t>
            </a:r>
            <a:endParaRPr lang="en-US" dirty="0"/>
          </a:p>
        </p:txBody>
      </p:sp>
      <p:pic>
        <p:nvPicPr>
          <p:cNvPr id="35842" name="Picture 2" descr="http://searchenginewatch.com/IMG/137/290137/native-advertising-word-cloud.jpeg?14295145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365104"/>
            <a:ext cx="3240360" cy="2316858"/>
          </a:xfrm>
          <a:prstGeom prst="rect">
            <a:avLst/>
          </a:prstGeom>
          <a:noFill/>
        </p:spPr>
      </p:pic>
      <p:sp>
        <p:nvSpPr>
          <p:cNvPr id="35844" name="AutoShape 4" descr="data:image/jpeg;base64,/9j/4AAQSkZJRgABAQAAAQABAAD/2wCEAAkGBxQSEhUUEhQVFBUWFBUWFxgUFxcYGBwaFhYXGBUbGBgYHCghGBwlGxgUITEiJSksLi4uGB8zODMsNygtLisBCgoKDg0OGxAQGy0kICU0LCwsLCw1LCwsLywsNCwsLCwsLCw3LCwsLC8sLCwsLCwsLCwsLCwsLCwsLCwsLCwsLP/AABEIALwBDAMBIgACEQEDEQH/xAAcAAACAgMBAQAAAAAAAAAAAAAABgUHAQIEAwj/xABREAACAQIDAwUKCAsGBAcAAAABAgMAEQQSIQUGMQcTFEFRIlJTYXFzgZGS0TI0cqGjsbLSFRYXIyQ1QlWCs8ElM2KDk6JFdLTCQ0RUY2TD4f/EABkBAQEBAQEBAAAAAAAAAAAAAAACAQMEBf/EACwRAAICAAQGAQQBBQAAAAAAAAABAhEDEiExEyJBQlHwgQQyYXGRQ6Gx0eH/2gAMAwEAAhEDEQA/ALvdwBckADiToK8enxeET2199R+94/QsR5pvqqqN292elKthxzXOtgAzDW3iHCtbjGNu960CTbpFzdPi8JH7a++jp8XhI/bX30mR8muHsLrc265Hv82lZPJthu9+kk99VUPLJ5hy6fF4WP2199HT4vCR+2vvpKPJxhh+x9JJ76xh+TXD63GbXQl3BtpoQulOT8+/JvMO3T4vCR+2vvo6fF4SP2199J35NMN3n0knvo/Jphu8+kk99bUPLM5hx6fF4SP2199HT4vCR+2vvpLfk3w3e/SSe+tIOTjDG91/3ye+lQ8scw79Pi8JH7a++jp8XhI/bX30nfk0w3efSSe+j8mmG7z6ST30qHljmHHp8XhI/bX30dPi8LH7a++k08muG736ST315RcnGHJIK/75PfSoeWOYd+nxeEj9tffR0+Lwkftr76TvyaYbvPpJPfR+TTDd59JJ76VDyxzDj0+Lwkftr76OnxeEj9tffSd+TTDd59JJ768puTbDi1ltrr3b6i3j8dqyoeX78jmHbp8XhI/bX30dPi8JH7a++kxeTbDd79JJ762/Jphu8+kk99bUPLHMOPT4vCR+2vvo6fF4SP2199J35NMN3n0knvrWTk2wwBOT6ST30qHljmHPp8XhI/bX30dPi8JH7a++kmLk5wx/Z/3ye+vT8muG70f6knvpUPLHMOXT4vCR+2vvo/CEXhY/bX30htuPgA6x5kztcKvOvc2BPb4jW20eTiBY2KKQwFxZnPDiDc1jyJXb9+TVmHrp8XhI/bX30dPi8JH7a++kTZ/JxAUBcXY8RncW8WldX5NMN3n0knvosjV6+/IeYcenxeFj9tffR0+Lwsftr76TJOTTDWNlse0O5+ulbGbopGxUjUeNtR1EVzxJ4cN7/hf7KhGUtqLhimV9VYMOHckH6q9Kr7kYH6JKesza/wClHVg1clTolO0FFFFSaRG9/wASxHmX+qovk7wq/g+E2sSZCSCdSJX41Kb3fEsR5l/qrh5OP1dB/m/zpKvs+Se4ZDWKyaxUFGCKxCthW1ZWgM0UUUBowrSBLXr1IoFAZooooDWtUXU1uaBQGaKKKAK8MQPrr3rRhQBGK3rArNAFecnA16Vq40NAeUK1Fbe2Y87KBK8aAd0Fza3PXlF+rtFTCCvSgF/YuzIYZCoUc4Fzh7EZgbqfhEtcddz+0O2p2TgfIaidvs0Y55BmaOzkdqfBmAtxOWzAdqipRXDLdTcFbg+IjSsNa0s88LwrpFeUK6V61phg0t7xQrImZdGS9wRYlevy9td2194YcPJHE57uQEgeIEC59JrqimSdSND2+kdXz1znllcC0pR5xL5F/icnnv8A6o6sGqy5KtoiGBYypPPYpowRwBXDq9z6FtVm13xPuZyjsFFFFQURG9vxLEeZf6q4OTf9XQf5v86SpDe34liPMv8AZNR/Jt+roP8AN/nSV07PknuGU0oDf6AYloHBRVcoJCbqSDbUcQL3F6Z9o4xYYnkcgBFLG/iFfPWOlMhdjqWYufKWzGqwsPMmyZypo+iw1xcai19KXfx6wPDn+u393L9zSpbYk4kw8TLwMaEW8gqjd8lVMTiVXQCRrD06/Pepw4qV2bJtbF3bL29h8TcQyq5HVqG9lgDavHefb64KMSMjOC2XubC2hOt/JVUbc2GcD0eSJ2/OIHBJ7pWFibH008bL2gu1MBLE9jMi2b5diUYeX31rglUugUnqup6bE5RIcRKsTI0ZfRNc1z6Bp5a9t5N9kwU3NSRE6KwbMMuVtLkWv1HSqx3RxnR8bE7DQSZDccA4t9dTm9RG0NrRwrqikIey0d2f5yw9FbKCUnpoYpNosnC7y4Z0VxMihhcB2Ct6QdRWfxlwn/qIvbFVzyoYFIsRGUFg0QFhawyEgfNUduxuU+MwzTrNlbMwCsO57k9Z6qzJFRTfU3M22i2oduwPC8yOHjQMWKgkgLx7m16iV3/wPhW/0pPu0g7kOYcZJC/B8PICAbq2UEjKRoQddaWcPhhLLDG17PIqm3YeNUsONSfgzM9C89l704XENkimBbsKshPkzgXr22/tyPBxrJLmys4TuRc3IJva/CwNU5vPslMJiWiicuFANye6UnXKT2jSpPauOxON2ZA+VpHWd49ASW0srG3YL1ksOKp9GFJu0WGN9sDYHnxr/he/pGXT01yPv/g+dVAzFW4yZSFU9QN7H02qrtt7AbBc2jkl3jzt4iSRYH0CtfwBJ0BcUmaRWzqygXK2JAPkrckEk31GaVly47erCQvkkmCtYNbK50IuDcCx0rswO1oZozLHIGQXJOosBxuDqKp/ewkpg2e4dsImYHxFgPJpUnuns/8AsnFyJfnHLAm5+CpBIA8l6lwWWL8mqTtoYsTynYZXyhHZb2zdyL+RSb2rv2Zv5hZ5BGC6E8DIAAT2XBOtVzuUcGsz9MUFXTKpYXVTfW/Zp11NYfcFjj0KENg1IkVwwa9uC+PWtnFRtNfoyLb6lhvt3DLxniH8a++vKXejCKCTiIrDsa59AGpqnN9MOIsViVXQBiR6VDf1qVfcKRcImJSZWuiuyv3I1HBWPXr10cIqrvUZpOy2ekq6pIjBkJGo1BDaf1FQ+x9opAZMM7r+bkZY9dchAZVI43W5XyAUtclE5aPFQEnuWBAPUSNfnFMO39nQgpjTEjMqhJrqDmhfuXDX45dG8imvPiKnp0O+G09H1/yMsTA8DevHGY+OIXlkRB/jYD66X33eniIODnGTiIp7so+RILsB4iD6Kr3bHJ9tWWaSQ9Gcs7Nm519QeA1S4sLC1XhU3U9P7kYmiuGp78pO1I58Th5sLOrrGpSRRmvqwsU7mzaFr69Qrp2PvHzbZYsWIg9rmbDFwCB1sHFh6Kr7CYnmsUYcVGRzUuWZVNzoe6sRx09Yqxdq4/ZjYdguQtk/NiJCrhraXNhwPG9eh4GDmVKTvqjgsfFytOlRwcn6zZIJGyLGu0AgQAlszYfR8xOmmmW1XPVDbn7XsYozezYvDyDsBUsjeS4Yeqr4FcsaGTEaOmHPNBMzRRRXMsid7PiWI8y/2TUdya/q6D/N/nSVI71/EsR5mT7JqN5Nf1bB5Zv58ldOz5J7jj5VMfzeFEen517G51sndEj0geuqgw9rfCDEkk28dM/Kbthp8S8b/mxDmjUE3vcgs3D9oBfQBXZvBsfCQbOgngjBMmTNLc97roT1nSu0Hlyo5yV2xn5KdpB8M0H7ULaX61bUW+cVXG91uk4g2DWmc6+Jq6Nzt4RhsUjBrq5EbgdYJ0PoNq4NtyB5Zit+6dyM3HUk61sIrNJIyT0Q68o82bD4LQaozafJSufklxLDFzRgdy0Ss3lBNvrpb2/t8zJCrAAQxBAL3JP7R9Nh6qduSLYsiCXEyqV50KEB70XN/JwqJ8uGovcqOsmxX362bzGMkA0DnnV8WY308jXqW5JsDzuKmxDa82MoP+JtWNSfLBg7RxTgfBzIx8uq/Pf11M8mOzOYwKEizSkyH+Lh81TOdwSNjGpMXuV0/ncP5t/tClTY749sMVw6SnD5mDc3w49146ZuVmUGeFb3KxkkdmZtPXaubc/fBMFhGjKM8nOOVAsFseBZvcK6VLJHKTpmdnTyWIsnSswu8YAQsPggqQQL8NeqkMy82Va9mVtCNCCOFjTbuzvXMuLfucyzB5JEQcMikjIO3q8dK8LRtNHzhGTnQWBI+CTretjcc1h06OnZuypcbiBGJQrPckvcknides1d27mxkweHSFNQvEnrJ4mqZ23hzhMUwja1mDxMD+ydVI7f/wAq2dz95ExsNwRziaSKOo9vkNc8Zdy2Kw30Ejla+Mxea8ffNx6rUzcleuz4x/if7RpL5S8asmNIFxzaKhzC1yCxJAPV3XGm/kmmBweS4zJI9xe5AJuKYi5IiL5mL3KzpiovMi3ttUrya4pIdmSyTaRiSQm+twbCwHaSbWqD5VMYGxaqRlyRhbtYXuS1x4tbeivDARvJscrCTIUxJZ0TUkHhoOq+vorZU4xTMW7PXaG5BdTPgJFmhIJyH4Y6yoPaOw1H7r7xy4KUA5hGXCyRsCLXIBNjwIo3W3xbZ5dTGSralHuhDDS4NjXhJiJdrY1MqgXZMxUHKqqes9flpmpNN2ugq2n1PblEYdOxJ4juD9DHXli32g2HQzJN0dVUr3gFhlNgOHlrbfohsbiMpvqFB+TGin1EEeimL8fBHgo4I0zSiJUZmAyA2sbD9o/NVtT5cvglVrYxclqqcEslu7ZmDsR3TWOlz11MQT5c0Uw7k348LHj6DSlyU7ZllMsDWMcQBU9YLHUU8Y3Dhmsf2lsD2FdR8xNeWSptHZPSzk3bmIVoGN2gIUHjmjIvE1+vue5J7VNTNLQgaGQvls2TJfXKVvcacOP1ntr1G05O0eoVMVSoqTt2Uvyn7OEO1ZCAfzkcch0vrYrcW8SioWFyRYKx/hb3Va+8OyI8RieexFz+bVEykrqC7te3HTKB5TVY9KF+zxV9D6WWZOKe34/6eL6iKTt9SY3NwSQQnFSRSytHIqq3c8yC+QLdb3zKzjq8dX3hYyqKrHMQACbWues26qpLd/ZGFfZ2Ll5tTiIZA6tc5lXuCCBe1riQVeMbXAPaAa8WJFxxHZ64STgqNqKKKk0it6/ieI8zJ9k1Gcmn6tg8s38+WpPer4niPMyfZNRnJn+rYPLN/Plq+z5J7js2julhJ5eelhVntYk8D5R113TbIgaIQtEhiFrJYZRbhYV3Vg1BRBx7p4NWVlw0QK6g5RUPtDk2wk0jyMZAXJYgNpc8acie2thQCdg+TTAxkNkZyCD3TEjTxU4IgAAAsBoAKzesO4GpIA8elAa4jDrIuV1DKepgCPUa3RQAABYDQAcK1jkB4EHyG9b0At70bnQ45kaVnUoLDIbVBfknw3hZvWPdVgXooBQ3a5PoMJI0mdpWKlRntYA8fmr0bk8wGa/M+i5t6qakcEXBBHaNayaAgNrbnYTElDLHcooRbG3cjgPRXTu/u5BglKwJlzHUk3J9NS9FALu2NysJiZDJLHd2tcgkcK9d291cPgS5gDXe1yxvw4VO0UBD7V3XwuJbPPCrtYC546cOFeuxdgwYQMMPGEDG7W66k6KA48VsuGT+8ijfq7pQa2wWz4oRaKNIx/hUD6q3fFIGyl1DcbFgD6q9gaAT9u8neHxUzzO8is9r5SLadgNR78k+G/ZllBt2irBopYF/dHdSLAKwjZnZyCzNa+nV5KmcZoobvSD6OB+YmvetXW4IPAi1AZK341xYrZyEEgWNjw91dOGvlF+IFj6NK3fgfJQFZ744pYow7NlGSUA3sM+Q5QP8RBa3yaqGPYUsqPJExcxIHMeuZluA5W3WoN7ddXHvzszpOBnQfCC84ny4+7X12t6ar/k62vHDOjytaNo5EY2JIulxoov8JVHpr0YUVll53/g44t5okZsfabJDLzWolheNlvxVh9YIBBr6VwL3jQ9qKfWBXypgpArDKGyMSBcEWYAFhci1je49NfQ/J/vAuJw6oSOdiUKy9oGisPERb01WNFTisRfpk4TyScH+0NdFFFeU9BF70/E8R5mT7JqL5Mv1bB5Z/wCfLUpvR8TxHmJPsGorkx/VsHyp/wDqJavs+Se4aa1NbVoagojd5Nl9Kw0kOgLAWJ6iCCvziqPwWIkhmQo/NMsiqT2C9mr6DFU1yi7K5nFsRokozjynRvn19Nd8F3cPJyxFtI599tjth8QdQUlu6EaDXjp5frpswUxfYbtPJzhyNqQLqQcqL6DakTbm23xLQhgTzcIU/wAIJZvIdPVXidrMmEkgF7NKsnzEW9qxq2m4q+m5idN/kZ+TzAzSQYqRZXRArqioct2AvmuOsWFQ2z94Mbz0QjndnZwoEjsV174X1qyd1tndH2UFOjGB3byspNVRsQ2xWG88vGpg7hJs2SqSR247auKOOl5guJWdy4QkCy6HTyC+teDbbxchWNZpnLkjLzja3Go46+SrifYEERxE6paSVHzsSTxU3t2eiqc3XP6dhfPD6q2M7i3+g400iV3Pxr5psIzMqSQSELqMrprcW1B0+auPdnHYhsXAkczKXYi7EtYWubAnr1Hpq08Xuth0mlxYUiQxPex7nVTc27apjZ+EeaaKKNgrObAnhwvRSzRk2GqaRPb+wmHGSqGNiA+lwO6Fzp5b0/8AJlzpwSNLJnDfAFrZVGmWqs3g2VJhpWilcO4W5Zb9YuONW5ydH+zsP8j+pqcb7Ymw3YxmqQ3vx88OJnQTS2V7gc5IVsQGGmbsNXhVE8oh/TcT8pfsJWYPX9DE6D3tfC4h9kh5JbyoomzJde5te2nHuSaXdzdrYqPC4ybPeKMFVBuW5xiqhrnqFx6qd8en9kuP/hn5o70u8mGAWbAYmNjpJLIp8Xci1Sny6+TWtRR3b3fl2hLKOdC5Vz3buizHtJ148a22RDisPtCOCPuZg4D21GTTN5RauXFQYjAz2YPE6nuXW+UjqIbhY9hp23Q3ySSZRikQTN3CzAAXudFbs8tdp203F2iI1aTWpY4rNFFeU7BRRRQBWri4PkrN6zQCpa1UtNCcNi50BKsk7lLd6zZ47fwlfnq8dox5ZGHjuPTrVPb/AOCKY2WcX5u8CN4maO4PrUj0ivR9PNRmr6nHHi3DQauTvYybR2NNBNcHpLgMvFJI0jysPm8oJ7aRdyt4Xw0sMjKVcKHysLZ4n4lT1gj5x4qfuS/YbT4aUjETwAYprDDsqA/mojma6m7akX7AK32NuhFtHY2HU9zPCJkikHEFZZEyt2qbC49NZxZYc5Jq14GRTinZZuExKyIrobq6hgfERcV7VVPI5tvFB3wGJhcLCpKuVIEZDWMbMRYg3JU+Lsq1q4HYjN5/ieI8xL9g1E8mP6th+VP/ANRLUtvN8TxHmJfsGojkx/VsPyp/+olrp2fJPcNVatW1YNcyjS9JnKls/PhllA1ifX5LaH58tOhrn2hg1mieJuDqVPpFVCWWSZklaoqTk02UMRiJywBVYTH6ZBY/1pfg2cWxcWHI1M4U/wALa1bm4W6zYBJQ7h2ke9wOocK1j3LUbRONz6asI7cGIsTf56vifd+Scm34J/aSquHkBsFETDXhbKRVE7vL+l4a+v55avTbuz+kQSRXAzrYEi4BuCDbr1FVthuTTFxyK64mPuWDA5TcWNZGSUWn1Di20yzNsSZYJj2RSH/aaord1rYzDH/31+erq3l2U2JwrwggMwFib2uO23EeKqyXk92hG6sjREqysDe1iDcGthKKi0+okm2mWztWQLDKSQAI31PyT21Rm6rWxuF86B6wRV17R2ccRhjDKRmZAC1gQGtxAPjpBg5LZFYMuMIYEEWXsOnXWRmlFrya420yJ5SSDjpLEHuEBtrrl1HlqwOTaS+z4PECp8oJvS9t/k4lnnaRMQqBtSMmubrPjubn01P7i7tS4FJFkm53MwIAFgO21+2tnNSikuhkYtNsaaorf+Fum4m41LAjxiylfmFXrSpvluauNs6uYpVFswFwR1Bh11mHNRepso2cu3t4oE2blDqzyQZFVSCblArE24Bbm9+y1JuxdoPDsiYpcc7iSmcaWUgE6+O2X011wcleIZgJcQgTrKDX1VYKbrYfoq4RkzRC2h4kj9q4670zJVRlN7ihubvNFLE+Hx7oQB3LS2AK2tlzHrHz0lbfjgXEqmCLMhePJxvfMCct9bcLU+Y3kphJvFNJELcPhCu3djk6hwsgmd2mkXgWFgD2gdta5rVpbjK9LHOH4IvxsPqreiiuRYUUUUAUVgVmgIfbkeqt5R7v61We++AxOJ6Th8LHzhZcM7nS4WIswtcjUkD1Vau2Y7x37CD/AEpV2e7LjZsoBzYNDqbcHkFY9jULnI7tiVcHJkwss/6Q12iMYAtHELHnHBJ69NNR46beS8/obqQVy4vFjKeIvO7WNtLjN1VD8hsPN4GUHrxbML+OCA/XemPclcq4pezG4j/cQ39a2SalqzFqthkooooCN3l+KYjzEv2DUNyYfq2H5U/8+SpneT4piPMS/YNQvJh+rYflz/z5K6f0/knuGsVmtRW1cyjUisrQ1YQ0BtRRRQAa1WsmtUPGgN6Kxei9ABrC1k1haA2ooooArBrNauaAyKzWBWaAKwazWGNAZorArNAFFFYNAArNYU1mgOfaAvGw8X9aRptnRy47JKpI6I5ADMvdJIetSO+NPOP/ALtvR9YpN3kw00WLhMFpHeDEDumyaAxljex7ayWxq3Irkt2Lh8VgzJIDIwmK35x+qOM20btJpo3Lw6xPjYkFlTFdyCSbBoo24nXrpT5MpMVHgyMJhonjMrEl5chzFI76BT1W1po3QkkOJxwmRY5DJCzKrZlF4VAs1he4UUlWbRBXW410UUVphHbxfFcR5iX7BqF5Mf1dF8uf+fJU7t2Mthp1UEkwyAAakkoQAB1mq/3Q2ri8HDzL4HEyLmZlsjC2ZixGq+OuiTcKXklumWWK2vVeYzlSjhcxy4d43W11eRVYXFxdSLi4INdWA5QGnXPBgp5UuRmjOdbjiLhbXrOHIZ0PDGtMO1x6aUm3vn/duL9R+7WsW9s4FvwbiuN+B+7Thy9oZkOlF6Tvxwn/AHbivUfu1j8cMR+7cV6j92nDl7QzIcGNeUB1NKjb3z/u3Feo/dryh3rxCkn8HYqxA/ZPjv8As+SnDl7QzIdjQKTJ995UUu+z8SiqCWZhYADiSSugqNw/KvFIyokDO7EBVWRSxJ4AAC5NOHIZkWKa80bU0pnfCf8AduK9k/drRN7ZwSfwbivUfu04cvaGZDpRSd+OM/7txfsn7tH44z/u3F+yfu04cvaGZDjXnMdPSKUvxxn/AHbi/ZP3a1k3unI/VuK9k/dpw5e0MyHFa2pOG+E4/wCG4r1H7tcG0OU1YGCz4WSFiMwWVwhIva4DDUXB1pw5e0MyLAryxD2X1D1mknZ3KIcQpaDBzTKDlJiIcA2BsSo0NiD6a2xm9OJfLbZ2KADBj3La24AdzR4cvaGZDtGdK3pNTe6cf8Nxfsn7tbfjjP8Au3F+yfu04cvaGZDhWshsCfEaUPxxn/duL9k/drSfe3EMrL+DcULqRfKesW72nDl7QzIboG0r2pJg3sxCgA7OxRNte5P3a2m33mRWZ9n4lVUFmZgQAALkkldABrenDl7QzIbMd8A+j6xS/vJOi4nCuWUALilJJFtYrj51FK2L5XYGQgQlrjQCVLnxDTW9c+9GPkxHNL+D5ohdrB1JLsVNlGmtuPoqZwklsVGSbJbkg2jGMCQ5ER55hllIQ6JHqATwqe2TKp2jisjBg0GGa6kEXBkU6jyCobk93Xj6Kel4VTIJG/vohmy5Ut8IXte/z1JbNwkcG1JI4USNWwSNlRQouJnBNh12IrMS82ojVaDZRRRQBWKzRQHz/wAqOxuc2niHzgX5rTLfhEg7asHkWhyYBkvfLiJBf0LSpyifrCb/AC/5a0xcmeP5vByAfCOJk8g7lPXXpxIpYaaOUW3JljFhRmHaKVJHJNybnx1rXno6jbmHaKMw7RSlRSgNuYdoozDtFKVFKBK74oGwOKW4F4JB28VNUNudsXm8fhHzg5cREbZbftAcb1a+2/i83m3+qq52L8Yg89H9oV6MKCcXZym2mj6AzDtFGYdopTrFeejqNuYdoozDtFKVFKA25h2ijMO0UpUUoDbmHaKpflr2bz2NiIcC2GUcL/8AiSHtp7pD38+Mr5lftyV1wopz1Im6iMfIjguZws4LA3xF+Fv/AAkHb4qsbMO0VVm4X9zJ53/sWmapxI1J0bDWI25h2ijMO0UpVm1RRQ2Zh2ijMO0UpUUoDbmHaKht9j/Z2N/5PE/yXqMrn3p2i34Oxisb/oeJAPX/AHL8aUChotjlebbPe7xC2XvmUdtfRG+JcDCGLKXGJULnuFuY3AuRqBVGTAFIgeuSAf71q9t8mCxQMdAuKw5JPUCcv9a6/UxS2IwnZjnNqd5g/bk+7XBgDiBtRDiViVnwkirzRYiyyIdcwGtzTP8AhaDw0Xtr76gMZikfaeEaN1f8ziVOVgbX5si9vIfVXmdeTqv0NlFFFWSFYZgNTWa1dAdCAR46ApTf+UNj5ivD83r5EWpbk8+Lyf8AMSfZSpfefcOXE4l5Y5IkVstlIa4yqAeAt1VM7l7rdDiZZGWRmkZ9B3IzACwvx4cfHXpnOLw0kcoxak2eFFNPR071fUKOjp3q+oV57OorUU09HTvV9Qo6Oner6hSwK1FNPR071fUKOjp3q+oUsCRtv4vN5t/qqudjfGIPPRfbFXltjZolgljUKrOjKCRoCRa+lImyuTmaOeKR5YiqSI5ADXIVgbC48Vd8KaUWmcpxbaonKzTT0dO9X1Cjo6d6vqFcLOorUU09HTvV9Qo6Oner6hSwK1FNPR071fUKOjp3q+oUsCrSHv58ZXzK/bkq5ujp3q+oUmb5blSYudZYnjQCMIQwbiGY3Fh/i+aumFJKVsiauOhB7g/3Mnnf+xaZ0Uk2AufFXvuXu22DidJSkhaTMCoNgMqi3dDxV670YuXDqjwQl9SH5tbkDiDYdXGsxJJybRsU1E43QjiCPKKgN4sEAUnWUdyygrmsV7LL2HWutd/SukqOny0ZfrFeWH2vs5zmMEV+N7Dr49dRobqMEGLw8o0OU9o4eqvR9nHihDjxcfVS3tqbDGL9EgBnZlVAlwbk6mwPUL8ahvxgnwTiPEqdQDmA7nXqv2itMHOOMsbAa2J9XGkfam9kWKgngjRw0kU0XdWGUsrJqPETU/LvZCYSxcrbW6AFvJ4xVYbPlCTMykMrOza3BszEm47damTrYmbaVo902ZO+QRxPIUeFmyDNYBxc2GttDVs7343nMHqFYCbD3I1GmIjVlIPA8QRSZuttuSCaaRI5JAUjU5ELBbFiL24X19VdG0N6g2HxETKVMs6yLcEWPORNb1qT6a2eI5x1NwV1LKXYGEP/AJaD/ST3VD7T2dDBjcC0UUceZ5kORVW94swvYa/BNQewpsdLI2NjOGbnUClGmksgHDMqocpBB1v1mu7asuM6RgGxSYdV6YFUwO7HM8Mw1DIBltfr42rk2vB1oexRQKK6EhRRRQBRRRQBRRRQBRRRQBRRRQBRRRQBRRRQBRRRQBRRRQBRRRQBRRRQGroDoQCPHrUdit38LJ8PDxN/At/WBUnRQC/BubhY5BJEjxOL2McjjjodCSPmrp2nu3h8QmSWPNbgxJzj+LjUvRQFYYrktKyAwyBo76q5Km3iIBHptU5srk/wyEmWFCLAKAzsfGWbS54U50UBw7L2RDhgRBGsYa18o424XPE8TXLvJsXpMEqLlV3QqGZbi/UT16doqYopQWhyYfBBAAAo0F8qqK4NsbGaXmcjBeaxMc1iNLJmDBbcCQ3kqaooAoooo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68952" cy="6336704"/>
          </a:xfrm>
        </p:spPr>
        <p:txBody>
          <a:bodyPr/>
          <a:lstStyle/>
          <a:p>
            <a:pPr algn="just">
              <a:buNone/>
            </a:pPr>
            <a:r>
              <a:rPr lang="pl-PL" dirty="0" err="1" smtClean="0"/>
              <a:t>What</a:t>
            </a:r>
            <a:r>
              <a:rPr lang="pl-PL" dirty="0" smtClean="0"/>
              <a:t> do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know</a:t>
            </a:r>
            <a:r>
              <a:rPr lang="pl-PL" dirty="0" smtClean="0"/>
              <a:t>, </a:t>
            </a:r>
            <a:r>
              <a:rPr lang="pl-PL" dirty="0" err="1" smtClean="0"/>
              <a:t>what’s</a:t>
            </a:r>
            <a:r>
              <a:rPr lang="pl-PL" dirty="0" smtClean="0"/>
              <a:t> a </a:t>
            </a:r>
            <a:r>
              <a:rPr lang="pl-PL" dirty="0" err="1" smtClean="0"/>
              <a:t>advert</a:t>
            </a:r>
            <a:r>
              <a:rPr lang="pl-PL" dirty="0" smtClean="0"/>
              <a:t>? No? So </a:t>
            </a:r>
            <a:r>
              <a:rPr lang="pl-PL" dirty="0" err="1" smtClean="0"/>
              <a:t>we’re</a:t>
            </a:r>
            <a:r>
              <a:rPr lang="pl-PL" dirty="0" smtClean="0"/>
              <a:t> </a:t>
            </a:r>
            <a:r>
              <a:rPr lang="pl-PL" dirty="0" err="1" smtClean="0"/>
              <a:t>going</a:t>
            </a:r>
            <a:r>
              <a:rPr lang="pl-PL" dirty="0" smtClean="0"/>
              <a:t> to </a:t>
            </a:r>
            <a:r>
              <a:rPr lang="pl-PL" dirty="0" err="1" smtClean="0"/>
              <a:t>explaine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for </a:t>
            </a:r>
            <a:r>
              <a:rPr lang="pl-PL" dirty="0" err="1" smtClean="0"/>
              <a:t>you</a:t>
            </a:r>
            <a:r>
              <a:rPr lang="pl-PL" dirty="0" smtClean="0"/>
              <a:t>!</a:t>
            </a:r>
          </a:p>
          <a:p>
            <a:pPr algn="just">
              <a:buNone/>
            </a:pPr>
            <a:r>
              <a:rPr lang="pl-PL" dirty="0" err="1" smtClean="0"/>
              <a:t>Every</a:t>
            </a:r>
            <a:r>
              <a:rPr lang="pl-PL" dirty="0" smtClean="0"/>
              <a:t> </a:t>
            </a:r>
            <a:r>
              <a:rPr lang="pl-PL" dirty="0" err="1" smtClean="0"/>
              <a:t>companies</a:t>
            </a:r>
            <a:r>
              <a:rPr lang="pl-PL" dirty="0" smtClean="0"/>
              <a:t> do market </a:t>
            </a:r>
            <a:r>
              <a:rPr lang="pl-PL" dirty="0" err="1" smtClean="0"/>
              <a:t>research</a:t>
            </a:r>
            <a:r>
              <a:rPr lang="pl-PL" dirty="0" smtClean="0"/>
              <a:t>.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ask</a:t>
            </a:r>
            <a:r>
              <a:rPr lang="pl-PL" dirty="0" smtClean="0"/>
              <a:t> for </a:t>
            </a:r>
            <a:r>
              <a:rPr lang="pl-PL" dirty="0" err="1" smtClean="0"/>
              <a:t>advertising</a:t>
            </a:r>
            <a:r>
              <a:rPr lang="pl-PL" dirty="0" smtClean="0"/>
              <a:t> </a:t>
            </a:r>
            <a:r>
              <a:rPr lang="pl-PL" dirty="0" err="1" smtClean="0"/>
              <a:t>agency</a:t>
            </a:r>
            <a:r>
              <a:rPr lang="pl-PL" dirty="0" smtClean="0"/>
              <a:t> to make </a:t>
            </a:r>
            <a:r>
              <a:rPr lang="pl-PL" dirty="0" err="1" smtClean="0"/>
              <a:t>their</a:t>
            </a:r>
            <a:r>
              <a:rPr lang="pl-PL" dirty="0" smtClean="0"/>
              <a:t> marketing plan, </a:t>
            </a:r>
            <a:r>
              <a:rPr lang="pl-PL" dirty="0" err="1" smtClean="0"/>
              <a:t>advert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comercials</a:t>
            </a:r>
            <a:r>
              <a:rPr lang="pl-PL" dirty="0" smtClean="0"/>
              <a:t>. </a:t>
            </a:r>
            <a:r>
              <a:rPr lang="pl-PL" dirty="0" err="1" smtClean="0"/>
              <a:t>It’s</a:t>
            </a:r>
            <a:r>
              <a:rPr lang="pl-PL" dirty="0" smtClean="0"/>
              <a:t> </a:t>
            </a:r>
            <a:r>
              <a:rPr lang="pl-PL" dirty="0" err="1" smtClean="0"/>
              <a:t>commissioning</a:t>
            </a:r>
            <a:r>
              <a:rPr lang="pl-PL" dirty="0" smtClean="0"/>
              <a:t> </a:t>
            </a:r>
            <a:r>
              <a:rPr lang="pl-PL" dirty="0" err="1" smtClean="0"/>
              <a:t>advertising</a:t>
            </a:r>
            <a:r>
              <a:rPr lang="pl-PL" dirty="0" smtClean="0"/>
              <a:t> </a:t>
            </a:r>
          </a:p>
          <a:p>
            <a:pPr algn="just">
              <a:buNone/>
            </a:pPr>
            <a:endParaRPr lang="en-US" dirty="0"/>
          </a:p>
        </p:txBody>
      </p:sp>
      <p:pic>
        <p:nvPicPr>
          <p:cNvPr id="2050" name="Picture 2" descr="http://www.phraseone.co.uk/images/stories/ovic-image/new-images/adver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60848"/>
            <a:ext cx="3600400" cy="4320480"/>
          </a:xfrm>
          <a:prstGeom prst="rect">
            <a:avLst/>
          </a:prstGeom>
          <a:noFill/>
        </p:spPr>
      </p:pic>
      <p:pic>
        <p:nvPicPr>
          <p:cNvPr id="2052" name="Picture 4" descr="http://www.360newsfeed.com/wp-content/uploads/2014/06/1-TV-Commercial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212976"/>
            <a:ext cx="3385292" cy="24747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1798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Marketing and </a:t>
            </a:r>
            <a:r>
              <a:rPr lang="pl-PL" b="1" dirty="0" err="1" smtClean="0"/>
              <a:t>advertising</a:t>
            </a:r>
            <a:r>
              <a:rPr lang="pl-PL" b="1" dirty="0" smtClean="0"/>
              <a:t> - </a:t>
            </a:r>
            <a:r>
              <a:rPr lang="pl-PL" b="1" dirty="0" err="1" smtClean="0"/>
              <a:t>basics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9144000" cy="5233768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market </a:t>
            </a:r>
            <a:r>
              <a:rPr lang="pl-PL" b="1" dirty="0" err="1" smtClean="0"/>
              <a:t>research</a:t>
            </a:r>
            <a:r>
              <a:rPr lang="pl-PL" b="1" dirty="0" smtClean="0"/>
              <a:t> </a:t>
            </a:r>
            <a:r>
              <a:rPr lang="pl-PL" dirty="0" smtClean="0"/>
              <a:t>– badanie rynku</a:t>
            </a:r>
          </a:p>
          <a:p>
            <a:pPr>
              <a:buNone/>
            </a:pPr>
            <a:r>
              <a:rPr lang="pl-PL" b="1" dirty="0" smtClean="0"/>
              <a:t>marketing plan </a:t>
            </a:r>
            <a:r>
              <a:rPr lang="pl-PL" dirty="0" smtClean="0"/>
              <a:t> - </a:t>
            </a:r>
            <a:r>
              <a:rPr lang="pl-PL" dirty="0" err="1" smtClean="0"/>
              <a:t>plan</a:t>
            </a:r>
            <a:r>
              <a:rPr lang="pl-PL" dirty="0" smtClean="0"/>
              <a:t> marketingowy</a:t>
            </a:r>
          </a:p>
          <a:p>
            <a:pPr>
              <a:buNone/>
            </a:pPr>
            <a:r>
              <a:rPr lang="pl-PL" b="1" dirty="0" err="1" smtClean="0"/>
              <a:t>the</a:t>
            </a:r>
            <a:r>
              <a:rPr lang="pl-PL" b="1" dirty="0" smtClean="0"/>
              <a:t> company </a:t>
            </a:r>
            <a:r>
              <a:rPr lang="pl-PL" dirty="0" smtClean="0"/>
              <a:t>– firma</a:t>
            </a:r>
          </a:p>
          <a:p>
            <a:pPr>
              <a:buNone/>
            </a:pPr>
            <a:r>
              <a:rPr lang="pl-PL" b="1" dirty="0" err="1" smtClean="0"/>
              <a:t>advertisement</a:t>
            </a:r>
            <a:r>
              <a:rPr lang="pl-PL" b="1" dirty="0" smtClean="0"/>
              <a:t> (</a:t>
            </a:r>
            <a:r>
              <a:rPr lang="pl-PL" b="1" dirty="0" err="1" smtClean="0"/>
              <a:t>advert</a:t>
            </a:r>
            <a:r>
              <a:rPr lang="pl-PL" b="1" dirty="0" smtClean="0"/>
              <a:t>, ad) </a:t>
            </a:r>
            <a:r>
              <a:rPr lang="pl-PL" dirty="0" smtClean="0"/>
              <a:t>– ogłoszenie reklamowe</a:t>
            </a:r>
          </a:p>
          <a:p>
            <a:pPr>
              <a:buNone/>
            </a:pPr>
            <a:r>
              <a:rPr lang="pl-PL" b="1" dirty="0" smtClean="0"/>
              <a:t>to </a:t>
            </a:r>
            <a:r>
              <a:rPr lang="pl-PL" b="1" dirty="0" err="1" smtClean="0"/>
              <a:t>advertise</a:t>
            </a:r>
            <a:r>
              <a:rPr lang="pl-PL" b="1" dirty="0" smtClean="0"/>
              <a:t> </a:t>
            </a:r>
            <a:r>
              <a:rPr lang="pl-PL" dirty="0" smtClean="0"/>
              <a:t>– reklamować</a:t>
            </a:r>
          </a:p>
          <a:p>
            <a:pPr>
              <a:buNone/>
            </a:pPr>
            <a:r>
              <a:rPr lang="pl-PL" b="1" dirty="0" err="1" smtClean="0"/>
              <a:t>advertising</a:t>
            </a:r>
            <a:r>
              <a:rPr lang="pl-PL" b="1" dirty="0" smtClean="0"/>
              <a:t> </a:t>
            </a:r>
            <a:r>
              <a:rPr lang="pl-PL" b="1" dirty="0" err="1" smtClean="0"/>
              <a:t>agency</a:t>
            </a:r>
            <a:r>
              <a:rPr lang="pl-PL" b="1" dirty="0" smtClean="0"/>
              <a:t> </a:t>
            </a:r>
            <a:r>
              <a:rPr lang="pl-PL" dirty="0" smtClean="0"/>
              <a:t>– agencja reklamowa</a:t>
            </a:r>
          </a:p>
          <a:p>
            <a:pPr>
              <a:buNone/>
            </a:pPr>
            <a:r>
              <a:rPr lang="pl-PL" b="1" dirty="0" err="1" smtClean="0"/>
              <a:t>comercials</a:t>
            </a:r>
            <a:r>
              <a:rPr lang="pl-PL" b="1" dirty="0" smtClean="0"/>
              <a:t> (on TV)</a:t>
            </a:r>
            <a:r>
              <a:rPr lang="pl-PL" dirty="0" smtClean="0"/>
              <a:t> – reklamy telewizyjne</a:t>
            </a:r>
          </a:p>
          <a:p>
            <a:pPr>
              <a:buNone/>
            </a:pPr>
            <a:r>
              <a:rPr lang="pl-PL" b="1" dirty="0" err="1" smtClean="0"/>
              <a:t>commissioning</a:t>
            </a:r>
            <a:r>
              <a:rPr lang="pl-PL" b="1" dirty="0" smtClean="0"/>
              <a:t> </a:t>
            </a:r>
            <a:r>
              <a:rPr lang="pl-PL" b="1" dirty="0" err="1" smtClean="0"/>
              <a:t>advertising</a:t>
            </a:r>
            <a:r>
              <a:rPr lang="pl-PL" b="1" dirty="0" smtClean="0"/>
              <a:t> </a:t>
            </a:r>
            <a:r>
              <a:rPr lang="pl-PL" dirty="0" smtClean="0"/>
              <a:t>– reklama na zamówienie</a:t>
            </a:r>
            <a:endParaRPr lang="pl-PL" b="1" dirty="0"/>
          </a:p>
        </p:txBody>
      </p:sp>
      <p:sp>
        <p:nvSpPr>
          <p:cNvPr id="39938" name="AutoShape 2" descr="data:image/jpeg;base64,/9j/4AAQSkZJRgABAQAAAQABAAD/2wCEAAkGBxQSEhUUEhQVFBUWFBUWFxgUFxcYGBwaFhYXGBUbGBgYHCghGBwlGxgUITEiJSksLi4uGB8zODMsNygtLisBCgoKDg0OGxAQGy0kICU0LCwsLCw1LCwsLywsNCwsLCwsLCw3LCwsLC8sLCwsLCwsLCwsLCwsLCwsLCwsLCwsLP/AABEIALwBDAMBIgACEQEDEQH/xAAcAAACAgMBAQAAAAAAAAAAAAAABgUHAQIEAwj/xABREAACAQIDAwUKCAsGBAcAAAABAgMAEQQSIQUGMQcTFEFRIlJTYXFzgZGS0TI0cqGjsbLSFRYXIyQ1QlWCs8ElM2KDk6JFdLTCQ0RUY2TD4f/EABkBAQEBAQEBAAAAAAAAAAAAAAACAQMEBf/EACwRAAICAAQGAQQBBQAAAAAAAAABAhEDEiExEyJBQlHwgQQyYXGRQ6Gx0eH/2gAMAwEAAhEDEQA/ALvdwBckADiToK8enxeET2199R+94/QsR5pvqqqN292elKthxzXOtgAzDW3iHCtbjGNu960CTbpFzdPi8JH7a++jp8XhI/bX30mR8muHsLrc265Hv82lZPJthu9+kk99VUPLJ5hy6fF4WP2199HT4vCR+2vvpKPJxhh+x9JJ76xh+TXD63GbXQl3BtpoQulOT8+/JvMO3T4vCR+2vvo6fF4SP2199J35NMN3n0knvo/Jphu8+kk99bUPLM5hx6fF4SP2199HT4vCR+2vvpLfk3w3e/SSe+tIOTjDG91/3ye+lQ8scw79Pi8JH7a++jp8XhI/bX30nfk0w3efSSe+j8mmG7z6ST30qHljmHHp8XhI/bX30dPi8LH7a++k08muG736ST315RcnGHJIK/75PfSoeWOYd+nxeEj9tffR0+Lwkftr76TvyaYbvPpJPfR+TTDd59JJ76VDyxzDj0+Lwkftr76OnxeEj9tffSd+TTDd59JJ768puTbDi1ltrr3b6i3j8dqyoeX78jmHbp8XhI/bX30dPi8JH7a++kxeTbDd79JJ762/Jphu8+kk99bUPLHMOPT4vCR+2vvo6fF4SP2199J35NMN3n0knvrWTk2wwBOT6ST30qHljmHPp8XhI/bX30dPi8JH7a++kmLk5wx/Z/3ye+vT8muG70f6knvpUPLHMOXT4vCR+2vvo/CEXhY/bX30htuPgA6x5kztcKvOvc2BPb4jW20eTiBY2KKQwFxZnPDiDc1jyJXb9+TVmHrp8XhI/bX30dPi8JH7a++kTZ/JxAUBcXY8RncW8WldX5NMN3n0knvosjV6+/IeYcenxeFj9tffR0+Lwsftr76TJOTTDWNlse0O5+ulbGbopGxUjUeNtR1EVzxJ4cN7/hf7KhGUtqLhimV9VYMOHckH6q9Kr7kYH6JKesza/wClHVg1clTolO0FFFFSaRG9/wASxHmX+qovk7wq/g+E2sSZCSCdSJX41Kb3fEsR5l/qrh5OP1dB/m/zpKvs+Se4ZDWKyaxUFGCKxCthW1ZWgM0UUUBowrSBLXr1IoFAZooooDWtUXU1uaBQGaKKKAK8MQPrr3rRhQBGK3rArNAFecnA16Vq40NAeUK1Fbe2Y87KBK8aAd0Fza3PXlF+rtFTCCvSgF/YuzIYZCoUc4Fzh7EZgbqfhEtcddz+0O2p2TgfIaidvs0Y55BmaOzkdqfBmAtxOWzAdqipRXDLdTcFbg+IjSsNa0s88LwrpFeUK6V61phg0t7xQrImZdGS9wRYlevy9td2194YcPJHE57uQEgeIEC59JrqimSdSND2+kdXz1znllcC0pR5xL5F/icnnv8A6o6sGqy5KtoiGBYypPPYpowRwBXDq9z6FtVm13xPuZyjsFFFFQURG9vxLEeZf6q4OTf9XQf5v86SpDe34liPMv8AZNR/Jt+roP8AN/nSV07PknuGU0oDf6AYloHBRVcoJCbqSDbUcQL3F6Z9o4xYYnkcgBFLG/iFfPWOlMhdjqWYufKWzGqwsPMmyZypo+iw1xcai19KXfx6wPDn+u393L9zSpbYk4kw8TLwMaEW8gqjd8lVMTiVXQCRrD06/Pepw4qV2bJtbF3bL29h8TcQyq5HVqG9lgDavHefb64KMSMjOC2XubC2hOt/JVUbc2GcD0eSJ2/OIHBJ7pWFibH008bL2gu1MBLE9jMi2b5diUYeX31rglUugUnqup6bE5RIcRKsTI0ZfRNc1z6Bp5a9t5N9kwU3NSRE6KwbMMuVtLkWv1HSqx3RxnR8bE7DQSZDccA4t9dTm9RG0NrRwrqikIey0d2f5yw9FbKCUnpoYpNosnC7y4Z0VxMihhcB2Ct6QdRWfxlwn/qIvbFVzyoYFIsRGUFg0QFhawyEgfNUduxuU+MwzTrNlbMwCsO57k9Z6qzJFRTfU3M22i2oduwPC8yOHjQMWKgkgLx7m16iV3/wPhW/0pPu0g7kOYcZJC/B8PICAbq2UEjKRoQddaWcPhhLLDG17PIqm3YeNUsONSfgzM9C89l704XENkimBbsKshPkzgXr22/tyPBxrJLmys4TuRc3IJva/CwNU5vPslMJiWiicuFANye6UnXKT2jSpPauOxON2ZA+VpHWd49ASW0srG3YL1ksOKp9GFJu0WGN9sDYHnxr/he/pGXT01yPv/g+dVAzFW4yZSFU9QN7H02qrtt7AbBc2jkl3jzt4iSRYH0CtfwBJ0BcUmaRWzqygXK2JAPkrckEk31GaVly47erCQvkkmCtYNbK50IuDcCx0rswO1oZozLHIGQXJOosBxuDqKp/ewkpg2e4dsImYHxFgPJpUnuns/8AsnFyJfnHLAm5+CpBIA8l6lwWWL8mqTtoYsTynYZXyhHZb2zdyL+RSb2rv2Zv5hZ5BGC6E8DIAAT2XBOtVzuUcGsz9MUFXTKpYXVTfW/Zp11NYfcFjj0KENg1IkVwwa9uC+PWtnFRtNfoyLb6lhvt3DLxniH8a++vKXejCKCTiIrDsa59AGpqnN9MOIsViVXQBiR6VDf1qVfcKRcImJSZWuiuyv3I1HBWPXr10cIqrvUZpOy2ekq6pIjBkJGo1BDaf1FQ+x9opAZMM7r+bkZY9dchAZVI43W5XyAUtclE5aPFQEnuWBAPUSNfnFMO39nQgpjTEjMqhJrqDmhfuXDX45dG8imvPiKnp0O+G09H1/yMsTA8DevHGY+OIXlkRB/jYD66X33eniIODnGTiIp7so+RILsB4iD6Kr3bHJ9tWWaSQ9Gcs7Nm519QeA1S4sLC1XhU3U9P7kYmiuGp78pO1I58Th5sLOrrGpSRRmvqwsU7mzaFr69Qrp2PvHzbZYsWIg9rmbDFwCB1sHFh6Kr7CYnmsUYcVGRzUuWZVNzoe6sRx09Yqxdq4/ZjYdguQtk/NiJCrhraXNhwPG9eh4GDmVKTvqjgsfFytOlRwcn6zZIJGyLGu0AgQAlszYfR8xOmmmW1XPVDbn7XsYozezYvDyDsBUsjeS4Yeqr4FcsaGTEaOmHPNBMzRRRXMsid7PiWI8y/2TUdya/q6D/N/nSVI71/EsR5mT7JqN5Nf1bB5Zv58ldOz5J7jj5VMfzeFEen517G51sndEj0geuqgw9rfCDEkk28dM/Kbthp8S8b/mxDmjUE3vcgs3D9oBfQBXZvBsfCQbOgngjBMmTNLc97roT1nSu0Hlyo5yV2xn5KdpB8M0H7ULaX61bUW+cVXG91uk4g2DWmc6+Jq6Nzt4RhsUjBrq5EbgdYJ0PoNq4NtyB5Zit+6dyM3HUk61sIrNJIyT0Q68o82bD4LQaozafJSufklxLDFzRgdy0Ss3lBNvrpb2/t8zJCrAAQxBAL3JP7R9Nh6qduSLYsiCXEyqV50KEB70XN/JwqJ8uGovcqOsmxX362bzGMkA0DnnV8WY308jXqW5JsDzuKmxDa82MoP+JtWNSfLBg7RxTgfBzIx8uq/Pf11M8mOzOYwKEizSkyH+Lh81TOdwSNjGpMXuV0/ncP5t/tClTY749sMVw6SnD5mDc3w49146ZuVmUGeFb3KxkkdmZtPXaubc/fBMFhGjKM8nOOVAsFseBZvcK6VLJHKTpmdnTyWIsnSswu8YAQsPggqQQL8NeqkMy82Va9mVtCNCCOFjTbuzvXMuLfucyzB5JEQcMikjIO3q8dK8LRtNHzhGTnQWBI+CTretjcc1h06OnZuypcbiBGJQrPckvcknides1d27mxkweHSFNQvEnrJ4mqZ23hzhMUwja1mDxMD+ydVI7f/wAq2dz95ExsNwRziaSKOo9vkNc8Zdy2Kw30Ejla+Mxea8ffNx6rUzcleuz4x/if7RpL5S8asmNIFxzaKhzC1yCxJAPV3XGm/kmmBweS4zJI9xe5AJuKYi5IiL5mL3KzpiovMi3ttUrya4pIdmSyTaRiSQm+twbCwHaSbWqD5VMYGxaqRlyRhbtYXuS1x4tbeivDARvJscrCTIUxJZ0TUkHhoOq+vorZU4xTMW7PXaG5BdTPgJFmhIJyH4Y6yoPaOw1H7r7xy4KUA5hGXCyRsCLXIBNjwIo3W3xbZ5dTGSralHuhDDS4NjXhJiJdrY1MqgXZMxUHKqqes9flpmpNN2ugq2n1PblEYdOxJ4juD9DHXli32g2HQzJN0dVUr3gFhlNgOHlrbfohsbiMpvqFB+TGin1EEeimL8fBHgo4I0zSiJUZmAyA2sbD9o/NVtT5cvglVrYxclqqcEslu7ZmDsR3TWOlz11MQT5c0Uw7k348LHj6DSlyU7ZllMsDWMcQBU9YLHUU8Y3Dhmsf2lsD2FdR8xNeWSptHZPSzk3bmIVoGN2gIUHjmjIvE1+vue5J7VNTNLQgaGQvls2TJfXKVvcacOP1ntr1G05O0eoVMVSoqTt2Uvyn7OEO1ZCAfzkcch0vrYrcW8SioWFyRYKx/hb3Va+8OyI8RieexFz+bVEykrqC7te3HTKB5TVY9KF+zxV9D6WWZOKe34/6eL6iKTt9SY3NwSQQnFSRSytHIqq3c8yC+QLdb3zKzjq8dX3hYyqKrHMQACbWues26qpLd/ZGFfZ2Ll5tTiIZA6tc5lXuCCBe1riQVeMbXAPaAa8WJFxxHZ64STgqNqKKKk0it6/ieI8zJ9k1Gcmn6tg8s38+WpPer4niPMyfZNRnJn+rYPLN/Plq+z5J7js2julhJ5eelhVntYk8D5R113TbIgaIQtEhiFrJYZRbhYV3Vg1BRBx7p4NWVlw0QK6g5RUPtDk2wk0jyMZAXJYgNpc8acie2thQCdg+TTAxkNkZyCD3TEjTxU4IgAAAsBoAKzesO4GpIA8elAa4jDrIuV1DKepgCPUa3RQAABYDQAcK1jkB4EHyG9b0At70bnQ45kaVnUoLDIbVBfknw3hZvWPdVgXooBQ3a5PoMJI0mdpWKlRntYA8fmr0bk8wGa/M+i5t6qakcEXBBHaNayaAgNrbnYTElDLHcooRbG3cjgPRXTu/u5BglKwJlzHUk3J9NS9FALu2NysJiZDJLHd2tcgkcK9d291cPgS5gDXe1yxvw4VO0UBD7V3XwuJbPPCrtYC546cOFeuxdgwYQMMPGEDG7W66k6KA48VsuGT+8ijfq7pQa2wWz4oRaKNIx/hUD6q3fFIGyl1DcbFgD6q9gaAT9u8neHxUzzO8is9r5SLadgNR78k+G/ZllBt2irBopYF/dHdSLAKwjZnZyCzNa+nV5KmcZoobvSD6OB+YmvetXW4IPAi1AZK341xYrZyEEgWNjw91dOGvlF+IFj6NK3fgfJQFZ744pYow7NlGSUA3sM+Q5QP8RBa3yaqGPYUsqPJExcxIHMeuZluA5W3WoN7ddXHvzszpOBnQfCC84ny4+7X12t6ar/k62vHDOjytaNo5EY2JIulxoov8JVHpr0YUVll53/g44t5okZsfabJDLzWolheNlvxVh9YIBBr6VwL3jQ9qKfWBXypgpArDKGyMSBcEWYAFhci1je49NfQ/J/vAuJw6oSOdiUKy9oGisPERb01WNFTisRfpk4TyScH+0NdFFFeU9BF70/E8R5mT7JqL5Mv1bB5Z/wCfLUpvR8TxHmJPsGorkx/VsHyp/wDqJavs+Se4aa1NbVoagojd5Nl9Kw0kOgLAWJ6iCCvziqPwWIkhmQo/NMsiqT2C9mr6DFU1yi7K5nFsRokozjynRvn19Nd8F3cPJyxFtI599tjth8QdQUlu6EaDXjp5frpswUxfYbtPJzhyNqQLqQcqL6DakTbm23xLQhgTzcIU/wAIJZvIdPVXidrMmEkgF7NKsnzEW9qxq2m4q+m5idN/kZ+TzAzSQYqRZXRArqioct2AvmuOsWFQ2z94Mbz0QjndnZwoEjsV174X1qyd1tndH2UFOjGB3byspNVRsQ2xWG88vGpg7hJs2SqSR247auKOOl5guJWdy4QkCy6HTyC+teDbbxchWNZpnLkjLzja3Go46+SrifYEERxE6paSVHzsSTxU3t2eiqc3XP6dhfPD6q2M7i3+g400iV3Pxr5psIzMqSQSELqMrprcW1B0+auPdnHYhsXAkczKXYi7EtYWubAnr1Hpq08Xuth0mlxYUiQxPex7nVTc27apjZ+EeaaKKNgrObAnhwvRSzRk2GqaRPb+wmHGSqGNiA+lwO6Fzp5b0/8AJlzpwSNLJnDfAFrZVGmWqs3g2VJhpWilcO4W5Zb9YuONW5ydH+zsP8j+pqcb7Ymw3YxmqQ3vx88OJnQTS2V7gc5IVsQGGmbsNXhVE8oh/TcT8pfsJWYPX9DE6D3tfC4h9kh5JbyoomzJde5te2nHuSaXdzdrYqPC4ybPeKMFVBuW5xiqhrnqFx6qd8en9kuP/hn5o70u8mGAWbAYmNjpJLIp8Xci1Sny6+TWtRR3b3fl2hLKOdC5Vz3buizHtJ148a22RDisPtCOCPuZg4D21GTTN5RauXFQYjAz2YPE6nuXW+UjqIbhY9hp23Q3ySSZRikQTN3CzAAXudFbs8tdp203F2iI1aTWpY4rNFFeU7BRRRQBWri4PkrN6zQCpa1UtNCcNi50BKsk7lLd6zZ47fwlfnq8dox5ZGHjuPTrVPb/AOCKY2WcX5u8CN4maO4PrUj0ivR9PNRmr6nHHi3DQauTvYybR2NNBNcHpLgMvFJI0jysPm8oJ7aRdyt4Xw0sMjKVcKHysLZ4n4lT1gj5x4qfuS/YbT4aUjETwAYprDDsqA/mojma6m7akX7AK32NuhFtHY2HU9zPCJkikHEFZZEyt2qbC49NZxZYc5Jq14GRTinZZuExKyIrobq6hgfERcV7VVPI5tvFB3wGJhcLCpKuVIEZDWMbMRYg3JU+Lsq1q4HYjN5/ieI8xL9g1E8mP6th+VP/ANRLUtvN8TxHmJfsGojkx/VsPyp/+olrp2fJPcNVatW1YNcyjS9JnKls/PhllA1ifX5LaH58tOhrn2hg1mieJuDqVPpFVCWWSZklaoqTk02UMRiJywBVYTH6ZBY/1pfg2cWxcWHI1M4U/wALa1bm4W6zYBJQ7h2ke9wOocK1j3LUbRONz6asI7cGIsTf56vifd+Scm34J/aSquHkBsFETDXhbKRVE7vL+l4a+v55avTbuz+kQSRXAzrYEi4BuCDbr1FVthuTTFxyK64mPuWDA5TcWNZGSUWn1Di20yzNsSZYJj2RSH/aaord1rYzDH/31+erq3l2U2JwrwggMwFib2uO23EeKqyXk92hG6sjREqysDe1iDcGthKKi0+okm2mWztWQLDKSQAI31PyT21Rm6rWxuF86B6wRV17R2ccRhjDKRmZAC1gQGtxAPjpBg5LZFYMuMIYEEWXsOnXWRmlFrya420yJ5SSDjpLEHuEBtrrl1HlqwOTaS+z4PECp8oJvS9t/k4lnnaRMQqBtSMmubrPjubn01P7i7tS4FJFkm53MwIAFgO21+2tnNSikuhkYtNsaaorf+Fum4m41LAjxiylfmFXrSpvluauNs6uYpVFswFwR1Bh11mHNRepso2cu3t4oE2blDqzyQZFVSCblArE24Bbm9+y1JuxdoPDsiYpcc7iSmcaWUgE6+O2X011wcleIZgJcQgTrKDX1VYKbrYfoq4RkzRC2h4kj9q4670zJVRlN7ihubvNFLE+Hx7oQB3LS2AK2tlzHrHz0lbfjgXEqmCLMhePJxvfMCct9bcLU+Y3kphJvFNJELcPhCu3djk6hwsgmd2mkXgWFgD2gdta5rVpbjK9LHOH4IvxsPqreiiuRYUUUUAUVgVmgIfbkeqt5R7v61We++AxOJ6Th8LHzhZcM7nS4WIswtcjUkD1Vau2Y7x37CD/AEpV2e7LjZsoBzYNDqbcHkFY9jULnI7tiVcHJkwss/6Q12iMYAtHELHnHBJ69NNR46beS8/obqQVy4vFjKeIvO7WNtLjN1VD8hsPN4GUHrxbML+OCA/XemPclcq4pezG4j/cQ39a2SalqzFqthkooooCN3l+KYjzEv2DUNyYfq2H5U/8+SpneT4piPMS/YNQvJh+rYflz/z5K6f0/knuGsVmtRW1cyjUisrQ1YQ0BtRRRQAa1WsmtUPGgN6Kxei9ABrC1k1haA2ooooArBrNauaAyKzWBWaAKwazWGNAZorArNAFFFYNAArNYU1mgOfaAvGw8X9aRptnRy47JKpI6I5ADMvdJIetSO+NPOP/ALtvR9YpN3kw00WLhMFpHeDEDumyaAxljex7ayWxq3Irkt2Lh8VgzJIDIwmK35x+qOM20btJpo3Lw6xPjYkFlTFdyCSbBoo24nXrpT5MpMVHgyMJhonjMrEl5chzFI76BT1W1po3QkkOJxwmRY5DJCzKrZlF4VAs1he4UUlWbRBXW410UUVphHbxfFcR5iX7BqF5Mf1dF8uf+fJU7t2Mthp1UEkwyAAakkoQAB1mq/3Q2ri8HDzL4HEyLmZlsjC2ZixGq+OuiTcKXklumWWK2vVeYzlSjhcxy4d43W11eRVYXFxdSLi4INdWA5QGnXPBgp5UuRmjOdbjiLhbXrOHIZ0PDGtMO1x6aUm3vn/duL9R+7WsW9s4FvwbiuN+B+7Thy9oZkOlF6Tvxwn/AHbivUfu1j8cMR+7cV6j92nDl7QzIcGNeUB1NKjb3z/u3Feo/dryh3rxCkn8HYqxA/ZPjv8As+SnDl7QzIdjQKTJ995UUu+z8SiqCWZhYADiSSugqNw/KvFIyokDO7EBVWRSxJ4AAC5NOHIZkWKa80bU0pnfCf8AduK9k/drRN7ZwSfwbivUfu04cvaGZDpRSd+OM/7txfsn7tH44z/u3F+yfu04cvaGZDjXnMdPSKUvxxn/AHbi/ZP3a1k3unI/VuK9k/dpw5e0MyHFa2pOG+E4/wCG4r1H7tcG0OU1YGCz4WSFiMwWVwhIva4DDUXB1pw5e0MyLAryxD2X1D1mknZ3KIcQpaDBzTKDlJiIcA2BsSo0NiD6a2xm9OJfLbZ2KADBj3La24AdzR4cvaGZDtGdK3pNTe6cf8Nxfsn7tbfjjP8Au3F+yfu04cvaGZDhWshsCfEaUPxxn/duL9k/drSfe3EMrL+DcULqRfKesW72nDl7QzIboG0r2pJg3sxCgA7OxRNte5P3a2m33mRWZ9n4lVUFmZgQAALkkldABrenDl7QzIbMd8A+j6xS/vJOi4nCuWUALilJJFtYrj51FK2L5XYGQgQlrjQCVLnxDTW9c+9GPkxHNL+D5ohdrB1JLsVNlGmtuPoqZwklsVGSbJbkg2jGMCQ5ER55hllIQ6JHqATwqe2TKp2jisjBg0GGa6kEXBkU6jyCobk93Xj6Kel4VTIJG/vohmy5Ut8IXte/z1JbNwkcG1JI4USNWwSNlRQouJnBNh12IrMS82ojVaDZRRRQBWKzRQHz/wAqOxuc2niHzgX5rTLfhEg7asHkWhyYBkvfLiJBf0LSpyifrCb/AC/5a0xcmeP5vByAfCOJk8g7lPXXpxIpYaaOUW3JljFhRmHaKVJHJNybnx1rXno6jbmHaKMw7RSlRSgNuYdoozDtFKVFKBK74oGwOKW4F4JB28VNUNudsXm8fhHzg5cREbZbftAcb1a+2/i83m3+qq52L8Yg89H9oV6MKCcXZym2mj6AzDtFGYdopTrFeejqNuYdoozDtFKVFKA25h2ijMO0UpUUoDbmHaKpflr2bz2NiIcC2GUcL/8AiSHtp7pD38+Mr5lftyV1wopz1Im6iMfIjguZws4LA3xF+Fv/AAkHb4qsbMO0VVm4X9zJ53/sWmapxI1J0bDWI25h2ijMO0UpVm1RRQ2Zh2ijMO0UpUUoDbmHaKht9j/Z2N/5PE/yXqMrn3p2i34Oxisb/oeJAPX/AHL8aUChotjlebbPe7xC2XvmUdtfRG+JcDCGLKXGJULnuFuY3AuRqBVGTAFIgeuSAf71q9t8mCxQMdAuKw5JPUCcv9a6/UxS2IwnZjnNqd5g/bk+7XBgDiBtRDiViVnwkirzRYiyyIdcwGtzTP8AhaDw0Xtr76gMZikfaeEaN1f8ziVOVgbX5si9vIfVXmdeTqv0NlFFFWSFYZgNTWa1dAdCAR46ApTf+UNj5ivD83r5EWpbk8+Lyf8AMSfZSpfefcOXE4l5Y5IkVstlIa4yqAeAt1VM7l7rdDiZZGWRmkZ9B3IzACwvx4cfHXpnOLw0kcoxak2eFFNPR071fUKOjp3q+oV57OorUU09HTvV9Qo6Oner6hSwK1FNPR071fUKOjp3q+oUsCRtv4vN5t/qqudjfGIPPRfbFXltjZolgljUKrOjKCRoCRa+lImyuTmaOeKR5YiqSI5ADXIVgbC48Vd8KaUWmcpxbaonKzTT0dO9X1Cjo6d6vqFcLOorUU09HTvV9Qo6Oner6hSwK1FNPR071fUKOjp3q+oUsCrSHv58ZXzK/bkq5ujp3q+oUmb5blSYudZYnjQCMIQwbiGY3Fh/i+aumFJKVsiauOhB7g/3Mnnf+xaZ0Uk2AufFXvuXu22DidJSkhaTMCoNgMqi3dDxV670YuXDqjwQl9SH5tbkDiDYdXGsxJJybRsU1E43QjiCPKKgN4sEAUnWUdyygrmsV7LL2HWutd/SukqOny0ZfrFeWH2vs5zmMEV+N7Dr49dRobqMEGLw8o0OU9o4eqvR9nHihDjxcfVS3tqbDGL9EgBnZlVAlwbk6mwPUL8ahvxgnwTiPEqdQDmA7nXqv2itMHOOMsbAa2J9XGkfam9kWKgngjRw0kU0XdWGUsrJqPETU/LvZCYSxcrbW6AFvJ4xVYbPlCTMykMrOza3BszEm47damTrYmbaVo902ZO+QRxPIUeFmyDNYBxc2GttDVs7343nMHqFYCbD3I1GmIjVlIPA8QRSZuttuSCaaRI5JAUjU5ELBbFiL24X19VdG0N6g2HxETKVMs6yLcEWPORNb1qT6a2eI5x1NwV1LKXYGEP/AJaD/ST3VD7T2dDBjcC0UUceZ5kORVW94swvYa/BNQewpsdLI2NjOGbnUClGmksgHDMqocpBB1v1mu7asuM6RgGxSYdV6YFUwO7HM8Mw1DIBltfr42rk2vB1oexRQKK6EhRRRQBRRRQBRRRQBRRRQBRRRQBRRRQBRRRQBRRRQBRRRQBRRRQBRRRQGroDoQCPHrUdit38LJ8PDxN/At/WBUnRQC/BubhY5BJEjxOL2McjjjodCSPmrp2nu3h8QmSWPNbgxJzj+LjUvRQFYYrktKyAwyBo76q5Km3iIBHptU5srk/wyEmWFCLAKAzsfGWbS54U50UBw7L2RDhgRBGsYa18o424XPE8TXLvJsXpMEqLlV3QqGZbi/UT16doqYopQWhyYfBBAAAo0F8qqK4NsbGaXmcjBeaxMc1iNLJmDBbcCQ3kqaooAoooo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336704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Brand manager </a:t>
            </a:r>
            <a:r>
              <a:rPr lang="pl-PL" dirty="0" err="1" smtClean="0"/>
              <a:t>manages</a:t>
            </a:r>
            <a:r>
              <a:rPr lang="pl-PL" dirty="0" smtClean="0"/>
              <a:t> </a:t>
            </a:r>
            <a:r>
              <a:rPr lang="pl-PL" dirty="0" err="1" smtClean="0"/>
              <a:t>brand</a:t>
            </a:r>
            <a:r>
              <a:rPr lang="pl-PL" dirty="0" smtClean="0"/>
              <a:t>. He </a:t>
            </a:r>
            <a:r>
              <a:rPr lang="pl-PL" dirty="0" err="1" smtClean="0"/>
              <a:t>decidedes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everything</a:t>
            </a:r>
            <a:r>
              <a:rPr lang="pl-PL" dirty="0" smtClean="0"/>
              <a:t> for </a:t>
            </a:r>
            <a:r>
              <a:rPr lang="pl-PL" dirty="0" err="1" smtClean="0"/>
              <a:t>brand</a:t>
            </a:r>
            <a:r>
              <a:rPr lang="pl-PL" dirty="0" smtClean="0"/>
              <a:t>. </a:t>
            </a:r>
            <a:r>
              <a:rPr lang="pl-PL" dirty="0" err="1" smtClean="0"/>
              <a:t>Director</a:t>
            </a:r>
            <a:r>
              <a:rPr lang="pl-PL" dirty="0" smtClean="0"/>
              <a:t> of marketing  </a:t>
            </a:r>
            <a:r>
              <a:rPr lang="pl-PL" dirty="0" err="1" smtClean="0"/>
              <a:t>works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brand</a:t>
            </a:r>
            <a:r>
              <a:rPr lang="pl-PL" dirty="0" smtClean="0"/>
              <a:t> manager. He </a:t>
            </a:r>
            <a:r>
              <a:rPr lang="pl-PL" dirty="0" err="1" smtClean="0"/>
              <a:t>accepts</a:t>
            </a:r>
            <a:r>
              <a:rPr lang="pl-PL" dirty="0" smtClean="0"/>
              <a:t> his </a:t>
            </a:r>
            <a:r>
              <a:rPr lang="pl-PL" dirty="0" err="1" smtClean="0"/>
              <a:t>ideas</a:t>
            </a:r>
            <a:r>
              <a:rPr lang="pl-PL" dirty="0" smtClean="0"/>
              <a:t> and </a:t>
            </a:r>
            <a:r>
              <a:rPr lang="pl-PL" dirty="0" err="1" smtClean="0"/>
              <a:t>projects</a:t>
            </a:r>
            <a:r>
              <a:rPr lang="pl-PL" dirty="0" smtClean="0"/>
              <a:t>. Marketing </a:t>
            </a:r>
            <a:r>
              <a:rPr lang="pl-PL" dirty="0" err="1" smtClean="0"/>
              <a:t>assistant</a:t>
            </a:r>
            <a:r>
              <a:rPr lang="pl-PL" dirty="0" smtClean="0"/>
              <a:t> </a:t>
            </a:r>
            <a:r>
              <a:rPr lang="pl-PL" dirty="0" err="1" smtClean="0"/>
              <a:t>helps</a:t>
            </a:r>
            <a:r>
              <a:rPr lang="pl-PL" dirty="0" smtClean="0"/>
              <a:t> </a:t>
            </a:r>
            <a:r>
              <a:rPr lang="pl-PL" dirty="0" err="1" smtClean="0"/>
              <a:t>brand</a:t>
            </a:r>
            <a:r>
              <a:rPr lang="pl-PL" dirty="0" smtClean="0"/>
              <a:t> manager and </a:t>
            </a:r>
            <a:r>
              <a:rPr lang="pl-PL" dirty="0" err="1" smtClean="0"/>
              <a:t>director</a:t>
            </a:r>
            <a:r>
              <a:rPr lang="pl-PL" dirty="0" smtClean="0"/>
              <a:t> of marketing.</a:t>
            </a:r>
          </a:p>
          <a:p>
            <a:pPr algn="just">
              <a:buNone/>
            </a:pPr>
            <a:r>
              <a:rPr lang="pl-PL" dirty="0" err="1" smtClean="0"/>
              <a:t>Head</a:t>
            </a:r>
            <a:r>
              <a:rPr lang="pl-PL" dirty="0" smtClean="0"/>
              <a:t> of PR </a:t>
            </a:r>
            <a:r>
              <a:rPr lang="pl-PL" dirty="0" err="1" smtClean="0"/>
              <a:t>works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media, </a:t>
            </a:r>
            <a:r>
              <a:rPr lang="pl-PL" dirty="0" err="1" smtClean="0"/>
              <a:t>he</a:t>
            </a:r>
            <a:r>
              <a:rPr lang="pl-PL" dirty="0" smtClean="0"/>
              <a:t> </a:t>
            </a:r>
            <a:r>
              <a:rPr lang="pl-PL" dirty="0" err="1" smtClean="0"/>
              <a:t>talks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company and </a:t>
            </a:r>
            <a:r>
              <a:rPr lang="pl-PL" dirty="0" err="1" smtClean="0"/>
              <a:t>creates</a:t>
            </a:r>
            <a:r>
              <a:rPr lang="pl-PL" dirty="0" smtClean="0"/>
              <a:t>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positive</a:t>
            </a:r>
            <a:r>
              <a:rPr lang="pl-PL" dirty="0" smtClean="0"/>
              <a:t>  </a:t>
            </a:r>
            <a:r>
              <a:rPr lang="pl-PL" dirty="0" err="1" smtClean="0"/>
              <a:t>image</a:t>
            </a:r>
            <a:r>
              <a:rPr lang="pl-PL" dirty="0" smtClean="0"/>
              <a:t>.</a:t>
            </a:r>
          </a:p>
          <a:p>
            <a:pPr algn="just">
              <a:buNone/>
            </a:pPr>
            <a:r>
              <a:rPr lang="pl-PL" dirty="0" smtClean="0"/>
              <a:t>Ad </a:t>
            </a:r>
            <a:r>
              <a:rPr lang="pl-PL" dirty="0" err="1" smtClean="0"/>
              <a:t>agency</a:t>
            </a:r>
            <a:r>
              <a:rPr lang="pl-PL" dirty="0" smtClean="0"/>
              <a:t> </a:t>
            </a:r>
            <a:r>
              <a:rPr lang="pl-PL" dirty="0" err="1" smtClean="0"/>
              <a:t>makes</a:t>
            </a:r>
            <a:r>
              <a:rPr lang="pl-PL" dirty="0" smtClean="0"/>
              <a:t> </a:t>
            </a:r>
            <a:r>
              <a:rPr lang="pl-PL" dirty="0" err="1" smtClean="0"/>
              <a:t>ads</a:t>
            </a:r>
            <a:r>
              <a:rPr lang="pl-PL" dirty="0" smtClean="0"/>
              <a:t> for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clients</a:t>
            </a:r>
            <a:r>
              <a:rPr lang="pl-PL" dirty="0" smtClean="0"/>
              <a:t>. </a:t>
            </a:r>
          </a:p>
          <a:p>
            <a:pPr algn="just">
              <a:buNone/>
            </a:pPr>
            <a:r>
              <a:rPr lang="pl-PL" dirty="0" smtClean="0"/>
              <a:t>Art </a:t>
            </a:r>
            <a:r>
              <a:rPr lang="pl-PL" dirty="0" err="1" smtClean="0"/>
              <a:t>director</a:t>
            </a:r>
            <a:r>
              <a:rPr lang="pl-PL" dirty="0" smtClean="0"/>
              <a:t>  </a:t>
            </a:r>
            <a:r>
              <a:rPr lang="pl-PL" dirty="0" err="1" smtClean="0"/>
              <a:t>makes</a:t>
            </a:r>
            <a:r>
              <a:rPr lang="pl-PL" dirty="0" smtClean="0"/>
              <a:t> </a:t>
            </a:r>
            <a:r>
              <a:rPr lang="pl-PL" dirty="0" err="1" smtClean="0"/>
              <a:t>artistic</a:t>
            </a:r>
            <a:r>
              <a:rPr lang="pl-PL" dirty="0" smtClean="0"/>
              <a:t> party of ad </a:t>
            </a:r>
            <a:r>
              <a:rPr lang="pl-PL" dirty="0" err="1" smtClean="0"/>
              <a:t>with</a:t>
            </a:r>
            <a:r>
              <a:rPr lang="pl-PL" dirty="0" smtClean="0"/>
              <a:t> computer </a:t>
            </a:r>
            <a:r>
              <a:rPr lang="pl-PL" dirty="0" err="1" smtClean="0"/>
              <a:t>graphyics</a:t>
            </a:r>
            <a:r>
              <a:rPr lang="pl-PL" dirty="0" smtClean="0"/>
              <a:t>.</a:t>
            </a:r>
          </a:p>
          <a:p>
            <a:pPr algn="just">
              <a:buNone/>
            </a:pPr>
            <a:r>
              <a:rPr lang="pl-PL" dirty="0" smtClean="0"/>
              <a:t>Copywriter </a:t>
            </a:r>
            <a:r>
              <a:rPr lang="pl-PL" dirty="0" err="1" smtClean="0"/>
              <a:t>creates</a:t>
            </a:r>
            <a:r>
              <a:rPr lang="pl-PL" dirty="0" smtClean="0"/>
              <a:t> </a:t>
            </a:r>
            <a:r>
              <a:rPr lang="pl-PL" dirty="0" err="1" smtClean="0"/>
              <a:t>slogans</a:t>
            </a:r>
            <a:r>
              <a:rPr lang="pl-PL" dirty="0" smtClean="0"/>
              <a:t>.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/>
          </a:p>
        </p:txBody>
      </p:sp>
      <p:sp>
        <p:nvSpPr>
          <p:cNvPr id="1026" name="AutoShape 2" descr="data:image/jpeg;base64,/9j/4AAQSkZJRgABAQAAAQABAAD/2wCEAAkGBxQQEhQUEhQUFRQVFRQYGBQYFRQUGRwYFBUXFxUXGBUYHCggGholHBYUITIhJykrLi4uFx8zODMsNygtLisBCgoKDg0OGxAQGi8kHyQsLCwsLCwsLCwsMCwsLCwsLCwsLCwsLCwsLCwsLCwsLCwsLCwsLCwsLCwsLCwsLCwsLP/AABEIAJMBVgMBEQACEQEDEQH/xAAcAAABBAMBAAAAAAAAAAAAAAADAAIFBwEGCAT/xABLEAACAQIEAQkDCAcECQUBAAABAgMAEQQFEiExBgcTQVFhcYGRIqGxCBQygqLB0fAjQlJicnOSM0NT4RUkNGODsrPC0iVEZKPxF//EABsBAQACAwEBAAAAAAAAAAAAAAABAgMEBQYH/8QAOxEAAgEDAgMFBwMBBgcAAAAAAAECAwQRITESQVEFEyJhcTKBkaGx0fAGweEzFEJScoLxFSM0Q5LC0v/aAAwDAQACEQMRAD8ArRRXNPbIKooWQRRQsh4oG8NBQKgyIeBQsPAqCw4UJM1BYcKAzQsZoBA0wFJN4M1BYzQkVCDNCRUAqAVCRUIFQAJBobUAd9msL8OBt7qtFcWhrVZd0+8UW098avyeOYWOQNwN/wA9lQ4tbmWlWp1VmDz+dB1QZBUA1jb1+NSlkpOXDhvrj4/yZqCxigEaEGKkgxQGDQgaaFRpqSBpFCowipIJDK8ikxKlozF7LAENIFIvwNj+rx37j2VaMW9jWrXEKTxLPwMryWxEhdVEd1cRm8ii7NpAKnrUa0JPYwq8IPiNa4uabpNJvWLxp5MyvJLEG39kAXK6+kXTtCZ9Wr9goLg+VRwMf2ymlzzjp54+ORp5HYrcaUuCgI1rxdgo95p3ciHe0evyPBmnJ+bDp0knR6S2kaZFYnjZgBxU2O9Q4tLJaFxCo8R+hDkVBdhlFQZUFUULIItCyH6b0TwJQUlhjgbcfWmM7EcfBhTfv+/T6BRVTOPFCw4VBI4UJMihYwGHaPWmGVU4t4TWR9QXPLmTFU1DiCLHxO/lWWkk5YZodpzlTt3Uh7Sxj3tL4dRuCzAPs3st7j4d/dVqlFx1Wxg7P7Wp3GIT8M/k/Tz8j3CsB2BUAqAVCTNANdwPHs66lLJjnUjHTm9lz/PkZFQWjnmZoWFQDHS+/A9tSngxzpKT4tn1/N/eMjmuxU7MPeO0VLjplbGOnXTm6UtJLX1XVfuuQWqmcwy32NE8ESipLhlseWISBmGoEC1gRc2PePMVlk4YWhzaMLpVZxc04rbKy8PzWPTmekd9YzoxzjxCqCRUIMVJBihA00IMGhA0ipKsYRQg92X5p0CgKpLBy+rUBvoKAEaTe2pjx/WrJGeDTr2zqyy5aYxjHnnr6cgy8pnRi2gEvMsn0uBGgt+rx/RjfbiayQqat48zQu7Pwwgpc1Hb1fXpkIeVslvoDVb6eq51GNk1WK24MdrVHe+Rk/4cs54tOmOWU8b5GR8rpVVVILW0bl+tSCT9HiSPfRVWRLs+Lk2njfl/PIicdmavF0SxhFD6h7Ra2xBsCNidr22NhtVXLKxgy06Eoz43LOnTH55fUiSKqZmGUVBkQVRQsgiihZBFqCyH2oS4prD2GxGx0n6veOzxFWeqyjBRl3cu6l/pfVdPVfT3hxVDcHCoJM0JHChJ5cZNHur8bdnDs36qvBSzlGleTtnFwrNfuvT+CNweNaMb7qT1nfyrZqU4yeFucDs+/r0KfHU8UM75y16eQTFYqVkJK2jJsDbbttftqKcKfFjOWTfdpXUotOPDB7aa49QWMzOSVQrtdV4Cw4gWve1ye+rU7eFNuUeZzri9nXioyS6hcLmjKLMNQ7b7/wCdRO3TeVodCz7cq0Y8FRcS68/5JCHMY267HsO3v4VryoTXI7lDte1q6cXC+j0/g9Y3rEdNYayjzy4tY9n27Da9x5VZRb2NedzCk+Gpp08/5/EMTGdIdMfVuWI4eA6zVlBJZl8DXd3OtU7qhphZcnsl5Lm/kj0xxBe89ZPE1RybNulRjT21b3b3fr9th9QZhUBmgMqtzYC57BUN43B482w5X2vouh/IrJSmvVM0L6i6kFOm8Sjqn+w7B4kSLfgRxHYaVIcLL2V3G5hnaS0kuj+weqG2BjF3Zuz2R8SfXbyq70SRrUszqznyXhXu1b+Lx7g1UNkxQgxQCoQMBv7/AHVJSMuJZFQkGj6uHDt/CrNY3MMKnG3w7Ln5+Rk1BcY5tUpZKTkoxcnsedoi25Zh3Cwq6klsjSlb1KvilUlHyTSx8t+oxcPY3JY+JqXUysYwVpWMac+OU5Sa2y84MsKobbBsKFWDYUKsERQow6ihkQVaFh4qCxkygVOGVdWKEMStTwshXEBzOrCx/PeKhZTyKjp1Y8Mv9n1XmN+dFdipY9RA2Pj2Vfu1LVPCNV3tSj4JQcpcmlo/N9H1CRRud2bT2KtreZPE1EpRWkVn1MtKjc1Hx1Z8PSMcYXq2nl/IMSw6g3uP4VTws2m60OSl8n9vmvQ8+LxUiC+lbXtxv7qyU6cZPGTRvb25t4cfdrHrn6Y+pFCQM4Ml7Fhqtxtfe3lW3w8McRPK1q7r1u8q83rjp0RtOZ4LCS4Znw7KDGNXE6th9Fgd9+rvrj0pXEK6VRPX8yegqVrepbS7trCT0/bBqjYhigTUdAJIW+1zxNvKuwqcVJyS1Z52depUioyeiB1cwioBUA+KZk+iSPD8KrKKlujNRuKtF5pya9PtsYeQsSSbk9dQqcVsZat7WqpqbzklshXZz3gegv8AfWrc4TWD0PYEpSpzcnzS/PiSta56EVAKgME8O/8AC/3UwVckml1/3/YnMmKxxPIwIte57h2ed60LnMpqCNa4lrg1LPcf86nHR+yrWUX9nuu3ZuT5V07WiqVNueuDgdo3NXijQpvHF98e48mbZe+Ek0awbi4Knq7x1G9bFGrG4hnGDlyjVsK2j+HNeY/BY9gLHe3b+NYJwwz09le97BNaiy/Mgos/WSdXib7is9Wg3rE5XZnbEace7rLdt59ddUS6MCLggjtFajTTwz1EJxqRUoPKfNDZZAouxsKJNvCK1qsKUXObwiMkzjfZLjtJt7rVtK26s87U/UPi8FPK83j5YYxs3PUoHfe/3VKtl1MUv1BUa8NNJ+uflhHry3Ea0712P41gqw4ZHX7LulcUFprHR/cHmk9ksDu3Zbq41ahHMtTD2xc91b4i9ZaafM8aZgVRVAG21/Cs0qHFJs5dDtmNG3jTUdVp5BmzQW2Xf3VRW7zq9DZn29T4Mxi+Lpy+J6UjJsWN+wDh/nWJtLRHUhSnNqdSWeaS2X7t/mB5qhsDCKkqwbChVg2FSVYJhQqwTUKMOtC6Cihc8mLxVthck7ADckngAKywhk593dKmiz+R/M80qLLmEjJqFxAlgQOrW/b3D1rZVNI4FW9nJ6G7Rc1GVqLHDlu8zT39Q4t5VbhRg/tFTqebFc0OXNfQs0XZpmdrf13qHCJeN3VjzNOz7mlxOHBfCSjEKN+jYCOS3cb6WPpWKVHodC37VlF4kaOkxBKuCrqSGVgQQRxBB4GtaUGmehoXUaiymNgeSaVIYV1yObKoIBJte1ybdVWjSya1xfqk9SRxnJ7Hxj9JgcQR+7EZf+S9X7lrY1n2rSlHEtUazjcLKpJaCWPuaN1t6is8W0sSOJdQpzlx0VhPl+fQ8Szg1kNJxa3Cg3oQZoDF6AV6AzQCoCUyzGpGlmJvcnh4fhWpXhKUso9N2Ne29GhwTliTbf0PVDmILWOwPA/ca13E7kLpOWuz2Z76qbYqAhM2xR16RtpPVsb2/wA62aCWdeZ53tqrUaXA2uF50PFJiXYWZmI7CTbxtwrY7mG+DgO/uG8ubYPVV+FYwa/fT4+8zr1ME0SS2KznKbzJ5YgaNJiM5R9ltCqSoXD4lozdT5dXpVZwjLc2ba8rW0s05Y8uT9wsTiWkN2PgOoVEIKCwibq8q3M+Ko/RckCq5qioDKuRexIvxqHFPcyQqzgmoyaT3wzF6NdCIzw1xaroWByZxMM8CxEKxRfaBUW49/XXnruFWnUc+p663lSq01w4a9P2NJmKmZjpsmtvZHUATYD3V3PFGktdcI85bwp1brEl4ct4XREkkwt7Kt4Wt8a08dT2KqLHhT+Bm57B6/5VOEV4qv8AhXx/gwRUE4fNjGoSwbVJRg2oVYJhQqHWhdDm4UQloia5p8sXFZtHrAKxK0tjYglSAvoWv5Vu01oeWv5tywdL1lOca1y75Xx5TAJXUyMzaUjBAJPHcngB21DeC0YuTwiucFz7kP8A6xg9Mf7Ucmph9VlAPrUKSZknQlHVlu5LmsWMhSeBtccgup4eIIPAg7WqxhK/55uSqyQHGxKBLCB0lrDXHwJPaV4+FY6kE0b1lcypyxyZTHJvGmLMcHJ2YiL7TBfvqtPQyX0nJ5Z1rWY5phlB4i9ARWa8msJihafDQyD96Nbjwa1xQZKl5f8ANB0KNiMu1MFuWwzHUbdZiY7m250m/ceqgKmjkuKgg9fJzADGYzD4ZmKLNIELAAkX6wDQFn4nmIkF+ixynsDwEerK5+FSSanyw5uMXlcInleKWLWqkx6rqWvYsGHC+1+0ioINRZ7CgPdBkmLkjWWPCzvE19LpGzg2Nj9EHrBoDxYgvEdMqOh/ZdWQ+jCqTgpG1b3U6Om66Ehl2dACzbjqI3PnWvK2fJnctu3ox8NSLx13CYjO+pRbv66K2fNlq36gjtTi/fp9yPkxGs36+3rrNCkonHue0qldNYSz65GXrKc8VAZoBUAqAVAKgFQCoBUAqAyl7i179VuNQ8Y1LR4s4ju+htOVZVG2GaSxEsZYMTvfgeHhXJrXM+94P7rPW2NlTotNx8XV+YE1kOsMNCow1JUGaFWDapKsG1CrBMKFQ60Loy/CpW5E/ZNk5kWtmx74ZB9pTW7T2PJXvtnRtZDSKk5/47phD1CR/eorHV2N6wSdXUqLH4caK1oS1O/d0I93lFyfJ5xBbATIf7udreDKD8b1uI8rNYkWTm2HEsEqEXDRuLeKmpKrc491mJ0Y8Y3U+aNf7qxR3N+trDJ2NgZdcaN+0in1UGspzypPlAwOvzSaN3Q3kjJVmU7jUNwe41WTwjPb0+8lg0nkTy8xmAxUSyzSS4d3VJEkYvYMwGpWO4IvfsqsJ5Mtzbd3qdLg3rIaZzBzpZIuBzKZEFo5QJlHUOkJ1Ad2oH1qCCG5FyaMzwTf/Ji97AVJJ1wxsLnhQEbykyhcbhZsO/CVGW/Ybey3kbHyoDkfGYZ4meKQWeNmRh2Mpsaggu35Omba8NiMMTvDKHUfuyj/AMkb1qSS1MdjoYQOmkjjDHSOkZVBNr2Go7m3VQGscpOb/L8zQt0aJIfo4iHSrX79OzjuPuoCjcLybGX5xDhMyjWSF2C3uwVkluscqkEEWa1x1WIoDe+cvmwwuEwMuIwaOskRVmBkdwY72fZieF7+VAVjyHyePMcZHhZZWh6QPodVDe2q6gpB6iA3nagJvnH5vpMmSOXphNFI5S+goVbSWUHcg3Abs4UA7/8AmGOOFGKjbDzRNF0o6OR9WnTq+i0Yu1uq/GgNNgZpGVI1Z3YgKqgsxJ4AAbk1BBOY3kfmMC65MFiAtr3Ca7D97QTp86AhFmBFANOIA6xQBFcGgHUAqAVAe/LMKSdZ4Dh3/wCVa9eokuFHc7IsJTmq89Irbzf2RMBuw8ffWng9Vo9RhoQNNSVGGhAM1JVg2qSrBtQoCahUMtC45+FFuRP2Sd5mmtnCd8cg+Brdp7HlL72zpOspoFXc/af6rh27J7eqn8Kx1NjcsXiqinJ8Qum1akYvJ6WrWi4YYXk3yyxeWB1wjoqyMGYMiuLgWvvuK2oyPO1qClLKNkw3PTmQPtrh3H8th8Gq3EYe46mhZg4fU1xdixIH7xJ++sazk3ajpd3hSXxOq+Q2L6bL8JJ+1BH7lt91Zzks1nnwwuvLw/8AhTI3kbqfjVJrKNqzko1Vk51zXE6iNPAcD3jrqtOHCtTLfXSrTxHZfM655L4zp8Hhpf24Y29UFZTQKk+UTgrS4OfrKyRHyIcfE0BVeQvpxuEPZiYP+otAdgyLcEdoI9aA1Tmvzv53gEDNeWBmglubnVEbAnvK6T50BUvPtkHzfHLiVHsYpd+zpYwA3quk+RoCM5kc2+bZqiE+ziEeI9mq2tPetvrUBcnPHk3zvKpwBdoQJl23/R3LW+qWoCneZDlK+Ex6YcuegxN0Kk+yJLExsAeBJ9nv1dwoCzuffk+MTl5nUfpcKwcMOOgkCQX7Bs31aA2bkxmCZtlkbvZlxEBSUcfasY5R6hqA5dxKS5ZjSBcS4SfY8LmJ9j4EAeINAdL8rcAmc5Q/R79NCs0P8YGtB6+yfE0Bqvye8+6bByYR/pYZrgH/AA5Sxt5Pr9RQGq5Bk65ZypSJwOjd5mhPUFmjkMdvA3TxFAW/y25ZQ5THHJOsjLJJoGgA22LEm5G1hQFec5fJDD5lhP8ASmW6S2ku4QWEqD6ZK9Uq2N9rmxB3tQGy81OR4M5VhpOhhYuheR3RHJfUQxLNfha3dagNa5Y83uEx0DYvJmiLrctFEwaN9I3CgH9HJtcDYHzvQFOo16ggfQD4VuRcEi+4FVnLC3M9tSdSovC5Lml0NgUNtayjs41z3j1Pc01UaWFwrG27+y9Fn1MRKVFjv38PdSTT1RFCFSnHgnr57fLy8sjqqZxpqSo00KgzUlWDahVg2qSrBNQqGWhYc/Ci3E/ZJfmia2cw96yD7BNbtPY8nfe2dMVlNArbn7T/ANOU9k8fvDCqz2M9u8TKm5qoI58ziinjSWNlf2HUMt7bGxqsUjNcVZdS+5eb7LG44KDyTT8KvhGpxy6nll5sMrb/ANqo8GkHwamEWVWS2ZQPL7LEwuNxMEa2SN7IDvZSoI3O/XWLGGdBS7yl4lll68yuK6TKMPf9QyJ/Q5A91ZjmPc2HldkIzDCS4Yto6QAa9OqxBBBtcX4dtCCrMPzBDWOkxxZOsLAEYjxLkD0oC48uwSYeKOGMWSNFRR2KosPhQFGc/nKCPEYiDDRMGMGtpCNwHfYJ4gC/nQFZZc2nEwHsmiPo60B2QDQFF81WdfNM6x2Dc2jnlm0g/wCIkhKgeKFvQUBY/Onyd+f5fKii8sY6WLt1Jvp8xcedAcu4HHNBLFOn0onRxvbdSDagOxonTEwgjeOWO/isi/gaA5BzfDPl+NkQbPhpzpP8t7ofQKaA61gZMdg1LC8eJgBI/dlj3Ho1AVtzD4xoDjctlPt4aUsvgToe3dqUH69Aaj8oPJOgxqYlRZcTHvt/eRWB9VKehoDdvk+5/wBPgXwzG74Z/ZH+6k9pfRtY9KA1Un/QXKXhpw+Kby0Ygi/gFl9AKA2H5QGTMIsPmEPsy4WRQWFrhWYGNvqyW/roCc5V4Vc/yPpI1u7RCeIbXEsYOpBfr+mnnQFecxvLeHBCfDYyURxNaSNnvpD/AEZF7rjSfqntoDbubHPMNDjMXlsU0csEjtPhSrBl0yC8sAHAabE6e5jQGoQzSck81kDq74GcNpC76kG6W1GxdCQpueBJ6xQGpcrsyw2Kxkk+EV0jms7I6hSsjX6S2kkEE2bxY1BBF0BlWI4VWUFJYZnt7idCXFAmcvxgZQCfa+PZatKpScWetsO0qdeKjJ4l5/s9v3PYaxHTZg0IGmpKjDQqDNSVYxqFWCapKg2oVCrQshzcKLcS9kkuao2zrDd/S/8ASat2nseUv/bOnaynPNB57otWVv3SRn7VvvqstjPb/wBRFDcnsyfL8VHikQOY7+wSQDcW4jhWOE0b1xayayi6ObvnTfNMWcM+GWL9GzhhIW+iRcWKjtrKmcyUXF4ZZ9SVOaee9OjzWWw+nHE1/Kx+FVccvJnjcShDhRYHydsXqwEyf4c5+2ob8asYC1WNhfsoDRoudzKi+g4hlN7HVFKoBvY3OmwoDccJi4sTGHjZJInGzKQysD3jjQFLc7PNnHhkfG4JdCLvNAPogdckfYB1rwtuOygKgWSzo3Y6n0YUB2bhzdVP7o+FAcq8u8Q2EzvEyx/SixQkXxGlwNqA6hybMUxWHinTdZY1cfWFyPLceVAcwc6XJ75hmE0YFo5D0sfZpkJJUeDah6UBeHMpm/znKoQTdoC0LfUN0+yVoCazPkNl+JlaafCxPKxBZze5sABcA2OwFAT8UaooVQFVQAANgABYADsAoDnPLeVCQ8pnnjYGGbEGFmHArJpTVfs1hWv2CgOi5lUj2gCBxva3voDz4YQKbx9ECdrroBPdtQFZfKGyHpcJFi0Ht4Z7MR/hykC/k4X+o0BsfJPFpneTKsp1GWEwy9okQaS1uo3AceIoDUuYTNXhbFZZPtJA7uo7gwSUDu1aT9YmgK850OTnzHMpkAtFKemj7NMhOpR4PqFuy1AatE7wussTFJEYMrDiGBuCKggv3kvymwfKXCnCY5VXEgXKfRJYAjpoGPA2vcdVyNxxkkqzlxyGnyiT2ryYdmIjnA27lk/Zf3G23YANdBqCDNBjOiJvB4IBLMASd6586jcso9xZ2MKduqc0nnV+ocDQOJK9+9vPsqvtepsY7mOf7vxx/A81UzAmlANjseyrKLxlGvK4hGXDJ4fT7CvQunnUYaBg2oUYNqkqwTUKhVoWQ88KIl7EhzYG2dYT+KT/AKT1uUtjyvaC8R09WY5ppnO+l8qxHd0Z/wDsWqz2M1u8VEUHEgZK0W8M9jCKlSJjmgl6POYv3kkX1F/urcpvQ8tfRxM6XrIaJz78ofDacbA/7cB+y9vvoCQ+TbifaxsfVaFx9sH4CgLyoDkHldl/Q47Fx2+jM/oTqHxoDf8A5PWetHiZcGzHRKmtFJ2Dp9K3ip+zQF9YmBZEZHF1ZSrDtBFiKA435Q4H5riJ4ePRSunkrG3utQHYmWPqhiPbGh9VFAVJy65n58wx02JjnhRZSp0sr32QKb28KA3fm05OYjLMJ82xEkcgR2MbJq2VtypDAfrX9aA1rn+5O9PglxSD9JhjvYbmJyA3kDpPkaA1f5OOcaZsThSdnQSqO9CFb3MvpQFh87+OxWGwBxGDlaJ4nQvZUa6MdJuGB4Eg+VAUPmHLnM8UhjmxchQixVQkdx2ExqCRQGszRadxsRwI24VBB1pyMzVcxy6CVrN0sIWQdWoDRKPUNUknLHKPKWwGMnhBIaGUhT12B1Rt6FTQHUOUYmPOcqUtuuJgZH7nIKP5hgfSgKx5hsybB4zF5bMbNqcqP97CSkgHioB+pQBOctDk+d4XMkBEUxAltexKgJKPOMqQO0E0BsHPtkQxWATFxe0+G9q43vDLpD8OIFka/UAaAq/m25FR5z0ynFGCWLSdHRCTUjbagdY4HY+I7aAg825O4rB42WCJZXlw0gIkiRyQNmikGm5W4KmgLj5v+XSZojZbmsY+cFdNnXQJgBexXbRKNjtbhcWIoCseXfJR8pxZhJLROC8Mh60vYqTw1rsD4g9dQQQ2HhZmWwvuPDzrDOpFZTOnaWFaThUhh6p/M2MVontFnmNNA9QEkRA9hrW6jYj1O4q+U3qa0qUowxSeMct/dl6ocgFtv8/OoZNKMVHMefXfPn5mGqC4w1JDBtQowbVJVgjQqwq0LIeeFCXsejkBiRFm+EZjYdIR/UrAfGtylseW7R9o6mrMcwhOWuWHF4HEQruzxmw7SpDAeoqHsWg8STOZIMToBVtmFwQdiCNiCK05QeT1dC6h3ZNc02GabOIGQXWPW7nsXQQPeRWzTWEefvZqU9DpyshpFIfKOVdWDP61pB9Xb76Agvk/YrRmUkf+JA3qjA/eaA6MoDmXniwfRZtP2SLG/qoB+FQQRPNtjOgzbBvewMug/wDEUp8WFSSdYUBy1z3YDoM2n4WlWOUW/eQK32kb1oDpLkxLrweFb9rDwn1jWgIXlTziYLLZhDiWkDlA40xsw0sSBuO9TQEVBzyZY7KoklBZgLmJgNzbc9lAb3jMKs8bxuAySKysOoqwsfcaA5f5Ma8mz2ONz/Z4joWPbHKdIb0ZWoDpfPstXFYaaBtxLG6f1A2PragORljKFkbZkYqw/eU2PvBqCBs63FAXL8nTOrx4nBsd42Eqfwv7LgeBCn61SSRHyhsj6PEw4tR7MydG/wDHHcqfNTb6lASnydM+umIwTn6BE0Yv+q3syDwB0n65oCK53cO2VZxhsxhG0mlzba7x+zKv1kK+poCxedHJlzTKXaL22VBiISN76VLWH8SFh5igI3mbz5Myyw4Wb2ngQwyKf1omBEZ36tN1+rQGgclOT2MyXPYY+jkaJ3aMSBSVeCS4DFgLAiysRtYr2UBYvOBiBlmPwWZ8I3JwmJ/lv7Ub/VKsfIUBrPPVyPnaaLM8Aru4CdJ0W7AoQYplC7ttsSOGle+gNj5wcrbNMkSd4ymJihTEhCCGDBLzR2tfdS21uIWgKCw85A9kkeFY5U4y3Nmhe1qC4abwiYyrEFwQxuRb0P8A+Vp1oKMtD1fZV1O4pNzeuT21iOkYNCGNNSVGGhUYakhg2oUYJqkqwbUKhVoWCChYiscGjdZE2ZGDA96m4rZpSOD2jQe6On+QfKiPM8IkqEawAsidauONx38a2TgNYNjoCAzjkXgcW5efDRO54vbSx8StiajCLKclome3Jcgw2CUrhoY4geOlQCfFuJ86khtskqEHNfPNn4xuPtGdUUCmNWG4Zr/pCD3HbyqMpkuLSTfMjOaPE9FnGF7HLofrI1veBUkHU9AUJ8oPCacZh5ep4WU+KNt7jQFVxzmKWOQcUdGH1WB+6gOysJOJERxuHVWB7mAI+NAUf8pLKzqwuJA2IeJjbrFmS5/q9KAtfkFJqy3Ak8ThYN+39Gu9AU78obD/AOvYZv2sOR/TIf8AyoCrMRBtUEHUfNRyg+f5bC7G8kY6KTt1RgC58V0nzqSSuPlFcntEkGPTbVaKQj9pbtG3oGF+4UBb3I7NfnmBw0/XJEhP8QFn+0DQHPfOvlPzTNZwBZZtMy/8S4b7St60BqrCoIJrm0zj5jmmGkJsjt0T/wAMvsi/cG0nyqSS+edvKFxuWzoLGSIdNHuL6owSQO8qWHnQHPvN7nnzDMcNPeyFwkn8uX2WJ8Lhvq0Bd3PPh8Pjctk0zQmWAiaMdIlzp2dQAbklC23WQKAjuZnlvh/9HCHFzwxPh2KDpZETVGfaQjURcC5X6ooCsMRmxybN5Zsvljlh1kjQ6vG8UntGIlTba9u0FQaAvPk7zpZdi4wzTph3/WinZYyD12YnSw7wfThQGl8+PLHCYnCJhcNNHPI0qOTGwdVVA3F121EkC3jQEJzY863zCNcLjgzQKLRyqNTRj9lhf2kHVbccNxawFh5/zq5aMNKYpxM7RsFiVX1EspABuoAG+5oDnXDrYDwqCCSymS0lu0Eem9atwuZ6LsKphuP5+aEzWqelGsbVJSUlFZZg0Aw0KgzUlWDahVg2qSrBNQqFWhZBL0DbSylkFMFYWuL9h2PpVlmJrzdOsms69Ho/gCybNsRls3TYWTQesbFWH7LL1j31tQnk4N1ZqOuS28i58YWAGMgkia27R/pFPlsR76ycSNB0JrkbEvO9lRH+0OO7oJz8Eqcoo6c1yPPjOePLUF42mlPYsLr73AqHJFo0Zy2RpXKDnGxmaJJFhVOFhNwW+lKw6xcfR7Nt++tetdRps2aVjObwytSskSmJgQLg6SLEEDv3HGr0+Cb7yJS5jVoruZ7bpjMpxzYTEw4hV1GKRX03te3Ve216zmmWg3P1N1YGMeMzH/soSaly45eSZwIhJBHF0RYgqzMTqFiDcUINTxEVxUA3fKedrMcLBHAggZYlCKzo7NpXYXsw4DapJPDym5xcdmMDQYhYDGxB9mMggqbgqdWxoB2Wc5eZ4aGOCGVFjiQIv6GNjpUWFyRvQEVn/KTF5iyNi5BIYwwWyRpYMQT9AC/AcaggjnS4oD15NnuLwQdcLiJIVcgsFI3I2B3FAEzTlHjsXGY8RipZYyQSjNcEg3BtapJPPhM3xcKCOLFYiOMXsiSuii5ubAHbe5oBk+JlmIaaWSVgLAyO0hA42BYmwqCDFABlhvQAxhvH1NAEaAGgBjCDsoBxwooB6wigGnDigHRwi9hxPV1+lOWQSmE5NYqf+zw0x79DKv8AU1h761Kt/bUvbqRXvy/gtTJGlOWyZOYLmxxjbsIox+89z5BQfiK51T9Q2cfZzL0X3wZo2lR+RKjm2CD9JOWt1IgX3sT8K1H+onL2IY9X9jNGx6yPBmPJpId476l3uTe/dWWl2lOq/Hsb9ooW88oipMeq7MCG6xb766MYcSynodqd/Ti0km35LT47fMaju4JsFB4Ai58TU+FD/n1It6JPZNZ+ISIkABuI6+3vqJYbyi1BzjBQqbrTPJ+Zk1UzsY1SVYNqkqwbUKME1CoRaFkFWhdDDGHO/AbefX5VfLitDUdKNxNuS8K0T5554fRbeuQwgXsHpVMs2u5g1jAE5eOrh2dXl2VfvXzNT/h6i/A9Oj293NfP0MNhAP1CfCxpxN7MSoRgsyg/dr/PyBa1X+7f+mrcMnzXxNd3FCG8Jf8Ai/sSeS8pBBZHS6dRAsw8RwatetYOouJPX5Go+1KUKmFHMeuz+DIzPMcJ5nkUEKxFge5QPurataEqUEmzRvr2FxpFbc2R5Wto5xjQKAyBQGaAxagFagFagM0AqAVAKgFQCoBUAqAVAJdzYbns4+6j0WWCUwXJvFzbx4aUjtK6B6vYVp1e0LWl7dRfHP0yZI0qktosnsDzaYx/7Tooh+8+sjyS499c6r+orSHsZl6LH1x9DNG0qPfQnsDzUoLdNiGbrsiBBbxYtf3Vza36nm/6dNL1efpgzRsVzZPYLm/wMf8AdFz2yOzbfw3C+6udV7dvZ/38eiS/n5maNrTXLJPYPLIYR+ihjjv+yirt2kgVzqtzWq/1Jt+rbM0YRjsj1/kfjWAsY/I/GgPHi4rj4fjWaEiTWM2wvH8711KFQM0XN8GAwa17Gu9a1s6Ga2q8E0nqsgjW4egGmpKjDUkMG1CrBtUlGDahVgmoVCLQsjNydht3/hV0ktWa05VKvhpPC5y/+evrt6hYhYAVWTTeTPRhKnFQ0wvz81DCqmwPFQWHihYyKgkxLGGBB66lPBE4RmsSIubLtO+5Hb+NZFUlyOZU7OopZlFYPDIBfbhW5Bvh1PLXcaUarVJ+EbVzWFQCoBUAqAVAKgFQCoBUAqAVATfJbkzJmDusbomgKWLauDEgWAG/A9lc/tDtGnZRUppvO2MGWlRdRvHI3fB81MY/tcRI38tVS/8AVqrgVf1PU/7dNL1bf0wbcbFc2T2D5A4GL+56TvkZnufC9vdXNq9uXtT+/j0SX8maNrTXIncHl8UItFFGgHAIirv5CudVr1arzUk36tszKEVssHq/PnWEsL8nx7KAX5P4UAvyfwoBfk+FAL8+AoBfnyoBjrf7vCpTwCHzHD3+78a3KUyTS8+w4VWY8ADXatZuTSQUHJ8KNVXUONiOzrH413EsbHYhSq0UuF5XR/sx2q9WNmM1JfsNNSSwbUKsG1SVBtQqwTGhUItBhNYYRTQugq1BdDwaFkPFQSPFCw4VBYzQk88ydL7N7KDvbrPZ4Vki+DXGpz7im7t92niCfia5vovJc310PNLli/qsw8iR62rNGvLmjm1uxaGvdzkvVNr44/dkc8DAElSAOuxA99bCnF6JnBnbVoJylBpLnhpfMHVjAKgFQCoBUAbBsodTIupAw1LuLjr4VSopOLUXh8vUyUnFTTmsrn6E1hMFHjMWeiQLCNJKghTptbhfiT2VoyrTt6Hjfi5czqf2ajcXKVL2MJvGn4+pNZ6MJHBIqCIOAVAAVmDDt6x4n41pW0ridWLbePkdG6t6ELeeIpYXQ0Wu8eWFQCoCwuZr+2xP8uP/AJmrzH6n/pU/V/RG7Ze1L3Fq/keFeOOiL8j8aAX5H40AvyPHtoBfnzoBfnxNAL8+dAL8n8KAZNKqAl2VRxJJAHhc1aEJSfhWSG0iExfLPAx31YmNu0Iel8vYvXQpdkXtTam166fXBilcU48yBxvOjhlv0cc0h7SFQe8391dGl+mrh+3KK+L/AD4mF3sFsjXcw5zJ5L9HDFH4lpDb7I91dSj+nKMPbm38F9zDK9nyS+pDLm0+KuZXuoIsoVVFxv1C/rW5/Y6FDCpxw+uWztdjRlU4qs35Icasd4HKDa44/narR8zBWUuHih7S28/L3jA4PCjTWjEKkakVKIKR+zc1KjzZhq1nnhp6v83fLT3jSajBdTzvoDagYJqFQimhZBVNCyCKagsggoWQ8GoLDxQkxY9tvKpyuhRxqPaWPd+fsBiLliHNuzSLX8zery4eHMTToSuXVlTryx/hxpn45enTJ6okCgAcBWNvO50adONOKjFYQ+oMh5sZGZV0jYXHtHu7B11kpyUHlnOvqM7un3UNFp4ntp0XP128yGxeG6NtN77Xvw91btOoprJ5O9s5WtXu88WmdPsBq5pioD1Jl8hNtPn1VhdeGDqR7Gu3LHD786HnkQqSDxBtWWMk1lGhWoypVHTlunglcq5PyYldSaQAbEk+B4DfgRWhc3kYPhZ3bGw4IKb9p9eSFneTPgyp1Ah72K3G4tcW49dXtriNxFprY0r2hK0qqpTej/GvQjY1aQ6RuT+bk1scMKeph725vWqKWfT6vyR7sRlOlSwa9hci3Z2Vijc5eGjp1+wHCnxwnlpZaxv6fzkjK2jzoqA3/md/2if+Uv8Az15r9Tf0If5n9DdsvbfoWx+fKvGHRF+fAUAvz4CgBzTqgu7Kg7WIUAeJq0YSm8RTfpqQ2luQeO5a4GH6WIQkbAIGkP2AbeddGl2Pe1dqb9+F9cGKVxTjuyCxvOlh1/sopZOwnTGPO9z7q6NL9NXEv6k0vi/svmYZXseSyQGN50cS39lFFH3tqkPxUX8q6VL9NW8f6knL0wvuYZXk3ssEFjeWWOm2bEOo7EtH71APvro0uyLOntTT9dfqYZXFSXMhJ5mkN3ZnPazMx9WNb8IRhpFJeix9DE23uMqxAVMOxUsBsKo6keLhNuNjWlRdZLwr4+oyNNRsONRUk4rKLWNCFepwS6aciXwOFKA3O56uqtSdTjPT2VirZPDevLkeg1jN8aTQgBNEG4+vXVk2jDVpRqLEkMTh61MtzHR9jHr8nv7xrVBdg2NCrBE0KsItCyCrQsgi0LBFqCyHihZDxUFhwoSZIvxpnAcVJYY4VBZDhQseTMpCqrY2uwB8N6yUkm3k53aVWcIwUXjMknjpqGhw6ixAF+3ifU1Rzb0ybdK1ow8UYrPXd/F6nlxkCmRdhve9WjNpYyYK9tRlWjJxWTzNEBiAtha/Dq4VsJvucnCq0YLtWMMLDe3LYm60z1xBZugEm3WATW7QfgZ5DtinGN5Fpb4z8Sw8kwqRIQgsCb8Sd7DtNedrzlKWWd1Gt84R9uEfuyfFK6nZXsz937nB7b3p/wCr/wBTw5RGBGCBueJrPXbcsHY7EowjbKaWr3Z65RsfA/CsKOtP2WarXTh7KPnlykqskuoqsYDfOZ7/AGqX+T/3rXnP1N/00f8AN+zNyy9p+hbf414o6RG5/imihZkNmvxsD7jW3Z0o1KqjJaYKVG4rQpbNeV+NkldDiZAoNrKRHt9QC9e8t+yrOFOMlTWfPX65OTO4qN4yQs8hc3clz2sSx9TXQjFQWIrC8tDE9dxtSBUAqAVAKgEKrN4ibFpCM60VJaGyooAAHAVzWe9ilFJLYhZ1Czbbbit1PNLU8nUhGl2klBY1XzWpMGtM9WxhoQNNSVBmhVgu3x+4VZmGG8vX9kMaoLME1CjBmhV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data:image/jpeg;base64,/9j/4AAQSkZJRgABAQAAAQABAAD/2wCEAAkGBxQQEhQUEhQUFRQVFRQYGBQYFRQUGRwYFBUXFxUXGBUYHCggGholHBYUITIhJykrLi4uFx8zODMsNygtLisBCgoKDg0OGxAQGi8kHyQsLCwsLCwsLCwsMCwsLCwsLCwsLCwsLCwsLCwsLCwsLCwsLCwsLCwsLCwsLCwsLCwsLP/AABEIAJMBVgMBEQACEQEDEQH/xAAcAAABBAMBAAAAAAAAAAAAAAADAAIFBwEGCAT/xABLEAACAQIEAQkDCAcECQUBAAABAgMAEQQFEiExBgcTQVFhcYGRIqGxCBQygqLB0fAjQlJicnOSM0NT4RUkNGODsrPC0iVEZKPxF//EABsBAQACAwEBAAAAAAAAAAAAAAABAgMEBQYH/8QAOxEAAgEDAgMFBwMBBgcAAAAAAAECAwQRITESQVEFEyJhcTKBkaGx0fAGweEzFEJScoLxFSM0Q5LC0v/aAAwDAQACEQMRAD8ArRRXNPbIKooWQRRQsh4oG8NBQKgyIeBQsPAqCw4UJM1BYcKAzQsZoBA0wFJN4M1BYzQkVCDNCRUAqAVCRUIFQAJBobUAd9msL8OBt7qtFcWhrVZd0+8UW098avyeOYWOQNwN/wA9lQ4tbmWlWp1VmDz+dB1QZBUA1jb1+NSlkpOXDhvrj4/yZqCxigEaEGKkgxQGDQgaaFRpqSBpFCowipIJDK8ikxKlozF7LAENIFIvwNj+rx37j2VaMW9jWrXEKTxLPwMryWxEhdVEd1cRm8ii7NpAKnrUa0JPYwq8IPiNa4uabpNJvWLxp5MyvJLEG39kAXK6+kXTtCZ9Wr9goLg+VRwMf2ymlzzjp54+ORp5HYrcaUuCgI1rxdgo95p3ciHe0evyPBmnJ+bDp0knR6S2kaZFYnjZgBxU2O9Q4tLJaFxCo8R+hDkVBdhlFQZUFUULIItCyH6b0TwJQUlhjgbcfWmM7EcfBhTfv+/T6BRVTOPFCw4VBI4UJMihYwGHaPWmGVU4t4TWR9QXPLmTFU1DiCLHxO/lWWkk5YZodpzlTt3Uh7Sxj3tL4dRuCzAPs3st7j4d/dVqlFx1Wxg7P7Wp3GIT8M/k/Tz8j3CsB2BUAqAVCTNANdwPHs66lLJjnUjHTm9lz/PkZFQWjnmZoWFQDHS+/A9tSngxzpKT4tn1/N/eMjmuxU7MPeO0VLjplbGOnXTm6UtJLX1XVfuuQWqmcwy32NE8ESipLhlseWISBmGoEC1gRc2PePMVlk4YWhzaMLpVZxc04rbKy8PzWPTmekd9YzoxzjxCqCRUIMVJBihA00IMGhA0ipKsYRQg92X5p0CgKpLBy+rUBvoKAEaTe2pjx/WrJGeDTr2zqyy5aYxjHnnr6cgy8pnRi2gEvMsn0uBGgt+rx/RjfbiayQqat48zQu7Pwwgpc1Hb1fXpkIeVslvoDVb6eq51GNk1WK24MdrVHe+Rk/4cs54tOmOWU8b5GR8rpVVVILW0bl+tSCT9HiSPfRVWRLs+Lk2njfl/PIicdmavF0SxhFD6h7Ra2xBsCNidr22NhtVXLKxgy06Eoz43LOnTH55fUiSKqZmGUVBkQVRQsgiihZBFqCyH2oS4prD2GxGx0n6veOzxFWeqyjBRl3cu6l/pfVdPVfT3hxVDcHCoJM0JHChJ5cZNHur8bdnDs36qvBSzlGleTtnFwrNfuvT+CNweNaMb7qT1nfyrZqU4yeFucDs+/r0KfHU8UM75y16eQTFYqVkJK2jJsDbbttftqKcKfFjOWTfdpXUotOPDB7aa49QWMzOSVQrtdV4Cw4gWve1ye+rU7eFNuUeZzri9nXioyS6hcLmjKLMNQ7b7/wCdRO3TeVodCz7cq0Y8FRcS68/5JCHMY267HsO3v4VryoTXI7lDte1q6cXC+j0/g9Y3rEdNYayjzy4tY9n27Da9x5VZRb2NedzCk+Gpp08/5/EMTGdIdMfVuWI4eA6zVlBJZl8DXd3OtU7qhphZcnsl5Lm/kj0xxBe89ZPE1RybNulRjT21b3b3fr9th9QZhUBmgMqtzYC57BUN43B482w5X2vouh/IrJSmvVM0L6i6kFOm8Sjqn+w7B4kSLfgRxHYaVIcLL2V3G5hnaS0kuj+weqG2BjF3Zuz2R8SfXbyq70SRrUszqznyXhXu1b+Lx7g1UNkxQgxQCoQMBv7/AHVJSMuJZFQkGj6uHDt/CrNY3MMKnG3w7Ln5+Rk1BcY5tUpZKTkoxcnsedoi25Zh3Cwq6klsjSlb1KvilUlHyTSx8t+oxcPY3JY+JqXUysYwVpWMac+OU5Sa2y84MsKobbBsKFWDYUKsERQow6ihkQVaFh4qCxkygVOGVdWKEMStTwshXEBzOrCx/PeKhZTyKjp1Y8Mv9n1XmN+dFdipY9RA2Pj2Vfu1LVPCNV3tSj4JQcpcmlo/N9H1CRRud2bT2KtreZPE1EpRWkVn1MtKjc1Hx1Z8PSMcYXq2nl/IMSw6g3uP4VTws2m60OSl8n9vmvQ8+LxUiC+lbXtxv7qyU6cZPGTRvb25t4cfdrHrn6Y+pFCQM4Ml7Fhqtxtfe3lW3w8McRPK1q7r1u8q83rjp0RtOZ4LCS4Znw7KDGNXE6th9Fgd9+rvrj0pXEK6VRPX8yegqVrepbS7trCT0/bBqjYhigTUdAJIW+1zxNvKuwqcVJyS1Z52depUioyeiB1cwioBUA+KZk+iSPD8KrKKlujNRuKtF5pya9PtsYeQsSSbk9dQqcVsZat7WqpqbzklshXZz3gegv8AfWrc4TWD0PYEpSpzcnzS/PiSta56EVAKgME8O/8AC/3UwVckml1/3/YnMmKxxPIwIte57h2ed60LnMpqCNa4lrg1LPcf86nHR+yrWUX9nuu3ZuT5V07WiqVNueuDgdo3NXijQpvHF98e48mbZe+Ek0awbi4Knq7x1G9bFGrG4hnGDlyjVsK2j+HNeY/BY9gLHe3b+NYJwwz09le97BNaiy/Mgos/WSdXib7is9Wg3rE5XZnbEace7rLdt59ddUS6MCLggjtFajTTwz1EJxqRUoPKfNDZZAouxsKJNvCK1qsKUXObwiMkzjfZLjtJt7rVtK26s87U/UPi8FPK83j5YYxs3PUoHfe/3VKtl1MUv1BUa8NNJ+uflhHry3Ea0712P41gqw4ZHX7LulcUFprHR/cHmk9ksDu3Zbq41ahHMtTD2xc91b4i9ZaafM8aZgVRVAG21/Cs0qHFJs5dDtmNG3jTUdVp5BmzQW2Xf3VRW7zq9DZn29T4Mxi+Lpy+J6UjJsWN+wDh/nWJtLRHUhSnNqdSWeaS2X7t/mB5qhsDCKkqwbChVg2FSVYJhQqwTUKMOtC6Cihc8mLxVthck7ADckngAKywhk593dKmiz+R/M80qLLmEjJqFxAlgQOrW/b3D1rZVNI4FW9nJ6G7Rc1GVqLHDlu8zT39Q4t5VbhRg/tFTqebFc0OXNfQs0XZpmdrf13qHCJeN3VjzNOz7mlxOHBfCSjEKN+jYCOS3cb6WPpWKVHodC37VlF4kaOkxBKuCrqSGVgQQRxBB4GtaUGmehoXUaiymNgeSaVIYV1yObKoIBJte1ybdVWjSya1xfqk9SRxnJ7Hxj9JgcQR+7EZf+S9X7lrY1n2rSlHEtUazjcLKpJaCWPuaN1t6is8W0sSOJdQpzlx0VhPl+fQ8Szg1kNJxa3Cg3oQZoDF6AV6AzQCoCUyzGpGlmJvcnh4fhWpXhKUso9N2Ne29GhwTliTbf0PVDmILWOwPA/ca13E7kLpOWuz2Z76qbYqAhM2xR16RtpPVsb2/wA62aCWdeZ53tqrUaXA2uF50PFJiXYWZmI7CTbxtwrY7mG+DgO/uG8ubYPVV+FYwa/fT4+8zr1ME0SS2KznKbzJ5YgaNJiM5R9ltCqSoXD4lozdT5dXpVZwjLc2ba8rW0s05Y8uT9wsTiWkN2PgOoVEIKCwibq8q3M+Ko/RckCq5qioDKuRexIvxqHFPcyQqzgmoyaT3wzF6NdCIzw1xaroWByZxMM8CxEKxRfaBUW49/XXnruFWnUc+p663lSq01w4a9P2NJmKmZjpsmtvZHUATYD3V3PFGktdcI85bwp1brEl4ct4XREkkwt7Kt4Wt8a08dT2KqLHhT+Bm57B6/5VOEV4qv8AhXx/gwRUE4fNjGoSwbVJRg2oVYJhQqHWhdDm4UQloia5p8sXFZtHrAKxK0tjYglSAvoWv5Vu01oeWv5tywdL1lOca1y75Xx5TAJXUyMzaUjBAJPHcngB21DeC0YuTwiucFz7kP8A6xg9Mf7Ucmph9VlAPrUKSZknQlHVlu5LmsWMhSeBtccgup4eIIPAg7WqxhK/55uSqyQHGxKBLCB0lrDXHwJPaV4+FY6kE0b1lcypyxyZTHJvGmLMcHJ2YiL7TBfvqtPQyX0nJ5Z1rWY5phlB4i9ARWa8msJihafDQyD96Nbjwa1xQZKl5f8ANB0KNiMu1MFuWwzHUbdZiY7m250m/ceqgKmjkuKgg9fJzADGYzD4ZmKLNIELAAkX6wDQFn4nmIkF+ixynsDwEerK5+FSSanyw5uMXlcInleKWLWqkx6rqWvYsGHC+1+0ioINRZ7CgPdBkmLkjWWPCzvE19LpGzg2Nj9EHrBoDxYgvEdMqOh/ZdWQ+jCqTgpG1b3U6Om66Ehl2dACzbjqI3PnWvK2fJnctu3ox8NSLx13CYjO+pRbv66K2fNlq36gjtTi/fp9yPkxGs36+3rrNCkonHue0qldNYSz65GXrKc8VAZoBUAqAVAKgFQCoBUAqAyl7i179VuNQ8Y1LR4s4ju+htOVZVG2GaSxEsZYMTvfgeHhXJrXM+94P7rPW2NlTotNx8XV+YE1kOsMNCow1JUGaFWDapKsG1CrBMKFQ60Loy/CpW5E/ZNk5kWtmx74ZB9pTW7T2PJXvtnRtZDSKk5/47phD1CR/eorHV2N6wSdXUqLH4caK1oS1O/d0I93lFyfJ5xBbATIf7udreDKD8b1uI8rNYkWTm2HEsEqEXDRuLeKmpKrc491mJ0Y8Y3U+aNf7qxR3N+trDJ2NgZdcaN+0in1UGspzypPlAwOvzSaN3Q3kjJVmU7jUNwe41WTwjPb0+8lg0nkTy8xmAxUSyzSS4d3VJEkYvYMwGpWO4IvfsqsJ5Mtzbd3qdLg3rIaZzBzpZIuBzKZEFo5QJlHUOkJ1Ad2oH1qCCG5FyaMzwTf/Ji97AVJJ1wxsLnhQEbykyhcbhZsO/CVGW/Ybey3kbHyoDkfGYZ4meKQWeNmRh2Mpsaggu35Omba8NiMMTvDKHUfuyj/AMkb1qSS1MdjoYQOmkjjDHSOkZVBNr2Go7m3VQGscpOb/L8zQt0aJIfo4iHSrX79OzjuPuoCjcLybGX5xDhMyjWSF2C3uwVkluscqkEEWa1x1WIoDe+cvmwwuEwMuIwaOskRVmBkdwY72fZieF7+VAVjyHyePMcZHhZZWh6QPodVDe2q6gpB6iA3nagJvnH5vpMmSOXphNFI5S+goVbSWUHcg3Abs4UA7/8AmGOOFGKjbDzRNF0o6OR9WnTq+i0Yu1uq/GgNNgZpGVI1Z3YgKqgsxJ4AAbk1BBOY3kfmMC65MFiAtr3Ca7D97QTp86AhFmBFANOIA6xQBFcGgHUAqAVAe/LMKSdZ4Dh3/wCVa9eokuFHc7IsJTmq89Irbzf2RMBuw8ffWng9Vo9RhoQNNSVGGhAM1JVg2qSrBtQoCahUMtC45+FFuRP2Sd5mmtnCd8cg+Brdp7HlL72zpOspoFXc/af6rh27J7eqn8Kx1NjcsXiqinJ8Qum1akYvJ6WrWi4YYXk3yyxeWB1wjoqyMGYMiuLgWvvuK2oyPO1qClLKNkw3PTmQPtrh3H8th8Gq3EYe46mhZg4fU1xdixIH7xJ++sazk3ajpd3hSXxOq+Q2L6bL8JJ+1BH7lt91Zzks1nnwwuvLw/8AhTI3kbqfjVJrKNqzko1Vk51zXE6iNPAcD3jrqtOHCtTLfXSrTxHZfM655L4zp8Hhpf24Y29UFZTQKk+UTgrS4OfrKyRHyIcfE0BVeQvpxuEPZiYP+otAdgyLcEdoI9aA1Tmvzv53gEDNeWBmglubnVEbAnvK6T50BUvPtkHzfHLiVHsYpd+zpYwA3quk+RoCM5kc2+bZqiE+ziEeI9mq2tPetvrUBcnPHk3zvKpwBdoQJl23/R3LW+qWoCneZDlK+Ex6YcuegxN0Kk+yJLExsAeBJ9nv1dwoCzuffk+MTl5nUfpcKwcMOOgkCQX7Bs31aA2bkxmCZtlkbvZlxEBSUcfasY5R6hqA5dxKS5ZjSBcS4SfY8LmJ9j4EAeINAdL8rcAmc5Q/R79NCs0P8YGtB6+yfE0Bqvye8+6bByYR/pYZrgH/AA5Sxt5Pr9RQGq5Bk65ZypSJwOjd5mhPUFmjkMdvA3TxFAW/y25ZQ5THHJOsjLJJoGgA22LEm5G1hQFec5fJDD5lhP8ASmW6S2ku4QWEqD6ZK9Uq2N9rmxB3tQGy81OR4M5VhpOhhYuheR3RHJfUQxLNfha3dagNa5Y83uEx0DYvJmiLrctFEwaN9I3CgH9HJtcDYHzvQFOo16ggfQD4VuRcEi+4FVnLC3M9tSdSovC5Lml0NgUNtayjs41z3j1Pc01UaWFwrG27+y9Fn1MRKVFjv38PdSTT1RFCFSnHgnr57fLy8sjqqZxpqSo00KgzUlWDahVg2qSrBNQqGWhYc/Ci3E/ZJfmia2cw96yD7BNbtPY8nfe2dMVlNArbn7T/ANOU9k8fvDCqz2M9u8TKm5qoI58ziinjSWNlf2HUMt7bGxqsUjNcVZdS+5eb7LG44KDyTT8KvhGpxy6nll5sMrb/ANqo8GkHwamEWVWS2ZQPL7LEwuNxMEa2SN7IDvZSoI3O/XWLGGdBS7yl4lll68yuK6TKMPf9QyJ/Q5A91ZjmPc2HldkIzDCS4Yto6QAa9OqxBBBtcX4dtCCrMPzBDWOkxxZOsLAEYjxLkD0oC48uwSYeKOGMWSNFRR2KosPhQFGc/nKCPEYiDDRMGMGtpCNwHfYJ4gC/nQFZZc2nEwHsmiPo60B2QDQFF81WdfNM6x2Dc2jnlm0g/wCIkhKgeKFvQUBY/Onyd+f5fKii8sY6WLt1Jvp8xcedAcu4HHNBLFOn0onRxvbdSDagOxonTEwgjeOWO/isi/gaA5BzfDPl+NkQbPhpzpP8t7ofQKaA61gZMdg1LC8eJgBI/dlj3Ho1AVtzD4xoDjctlPt4aUsvgToe3dqUH69Aaj8oPJOgxqYlRZcTHvt/eRWB9VKehoDdvk+5/wBPgXwzG74Z/ZH+6k9pfRtY9KA1Un/QXKXhpw+Kby0Ygi/gFl9AKA2H5QGTMIsPmEPsy4WRQWFrhWYGNvqyW/roCc5V4Vc/yPpI1u7RCeIbXEsYOpBfr+mnnQFecxvLeHBCfDYyURxNaSNnvpD/AEZF7rjSfqntoDbubHPMNDjMXlsU0csEjtPhSrBl0yC8sAHAabE6e5jQGoQzSck81kDq74GcNpC76kG6W1GxdCQpueBJ6xQGpcrsyw2Kxkk+EV0jms7I6hSsjX6S2kkEE2bxY1BBF0BlWI4VWUFJYZnt7idCXFAmcvxgZQCfa+PZatKpScWetsO0qdeKjJ4l5/s9v3PYaxHTZg0IGmpKjDQqDNSVYxqFWCapKg2oVCrQshzcKLcS9kkuao2zrDd/S/8ASat2nseUv/bOnaynPNB57otWVv3SRn7VvvqstjPb/wBRFDcnsyfL8VHikQOY7+wSQDcW4jhWOE0b1xayayi6ObvnTfNMWcM+GWL9GzhhIW+iRcWKjtrKmcyUXF4ZZ9SVOaee9OjzWWw+nHE1/Kx+FVccvJnjcShDhRYHydsXqwEyf4c5+2ob8asYC1WNhfsoDRoudzKi+g4hlN7HVFKoBvY3OmwoDccJi4sTGHjZJInGzKQysD3jjQFLc7PNnHhkfG4JdCLvNAPogdckfYB1rwtuOygKgWSzo3Y6n0YUB2bhzdVP7o+FAcq8u8Q2EzvEyx/SixQkXxGlwNqA6hybMUxWHinTdZY1cfWFyPLceVAcwc6XJ75hmE0YFo5D0sfZpkJJUeDah6UBeHMpm/znKoQTdoC0LfUN0+yVoCazPkNl+JlaafCxPKxBZze5sABcA2OwFAT8UaooVQFVQAANgABYADsAoDnPLeVCQ8pnnjYGGbEGFmHArJpTVfs1hWv2CgOi5lUj2gCBxva3voDz4YQKbx9ECdrroBPdtQFZfKGyHpcJFi0Ht4Z7MR/hykC/k4X+o0BsfJPFpneTKsp1GWEwy9okQaS1uo3AceIoDUuYTNXhbFZZPtJA7uo7gwSUDu1aT9YmgK850OTnzHMpkAtFKemj7NMhOpR4PqFuy1AatE7wussTFJEYMrDiGBuCKggv3kvymwfKXCnCY5VXEgXKfRJYAjpoGPA2vcdVyNxxkkqzlxyGnyiT2ryYdmIjnA27lk/Zf3G23YANdBqCDNBjOiJvB4IBLMASd6586jcso9xZ2MKduqc0nnV+ocDQOJK9+9vPsqvtepsY7mOf7vxx/A81UzAmlANjseyrKLxlGvK4hGXDJ4fT7CvQunnUYaBg2oUYNqkqwTUKhVoWQ88KIl7EhzYG2dYT+KT/AKT1uUtjyvaC8R09WY5ppnO+l8qxHd0Z/wDsWqz2M1u8VEUHEgZK0W8M9jCKlSJjmgl6POYv3kkX1F/urcpvQ8tfRxM6XrIaJz78ofDacbA/7cB+y9vvoCQ+TbifaxsfVaFx9sH4CgLyoDkHldl/Q47Fx2+jM/oTqHxoDf8A5PWetHiZcGzHRKmtFJ2Dp9K3ip+zQF9YmBZEZHF1ZSrDtBFiKA435Q4H5riJ4ePRSunkrG3utQHYmWPqhiPbGh9VFAVJy65n58wx02JjnhRZSp0sr32QKb28KA3fm05OYjLMJ82xEkcgR2MbJq2VtypDAfrX9aA1rn+5O9PglxSD9JhjvYbmJyA3kDpPkaA1f5OOcaZsThSdnQSqO9CFb3MvpQFh87+OxWGwBxGDlaJ4nQvZUa6MdJuGB4Eg+VAUPmHLnM8UhjmxchQixVQkdx2ExqCRQGszRadxsRwI24VBB1pyMzVcxy6CVrN0sIWQdWoDRKPUNUknLHKPKWwGMnhBIaGUhT12B1Rt6FTQHUOUYmPOcqUtuuJgZH7nIKP5hgfSgKx5hsybB4zF5bMbNqcqP97CSkgHioB+pQBOctDk+d4XMkBEUxAltexKgJKPOMqQO0E0BsHPtkQxWATFxe0+G9q43vDLpD8OIFka/UAaAq/m25FR5z0ynFGCWLSdHRCTUjbagdY4HY+I7aAg825O4rB42WCJZXlw0gIkiRyQNmikGm5W4KmgLj5v+XSZojZbmsY+cFdNnXQJgBexXbRKNjtbhcWIoCseXfJR8pxZhJLROC8Mh60vYqTw1rsD4g9dQQQ2HhZmWwvuPDzrDOpFZTOnaWFaThUhh6p/M2MVontFnmNNA9QEkRA9hrW6jYj1O4q+U3qa0qUowxSeMct/dl6ocgFtv8/OoZNKMVHMefXfPn5mGqC4w1JDBtQowbVJVgjQqwq0LIeeFCXsejkBiRFm+EZjYdIR/UrAfGtylseW7R9o6mrMcwhOWuWHF4HEQruzxmw7SpDAeoqHsWg8STOZIMToBVtmFwQdiCNiCK05QeT1dC6h3ZNc02GabOIGQXWPW7nsXQQPeRWzTWEefvZqU9DpyshpFIfKOVdWDP61pB9Xb76Agvk/YrRmUkf+JA3qjA/eaA6MoDmXniwfRZtP2SLG/qoB+FQQRPNtjOgzbBvewMug/wDEUp8WFSSdYUBy1z3YDoM2n4WlWOUW/eQK32kb1oDpLkxLrweFb9rDwn1jWgIXlTziYLLZhDiWkDlA40xsw0sSBuO9TQEVBzyZY7KoklBZgLmJgNzbc9lAb3jMKs8bxuAySKysOoqwsfcaA5f5Ma8mz2ONz/Z4joWPbHKdIb0ZWoDpfPstXFYaaBtxLG6f1A2PragORljKFkbZkYqw/eU2PvBqCBs63FAXL8nTOrx4nBsd42Eqfwv7LgeBCn61SSRHyhsj6PEw4tR7MydG/wDHHcqfNTb6lASnydM+umIwTn6BE0Yv+q3syDwB0n65oCK53cO2VZxhsxhG0mlzba7x+zKv1kK+poCxedHJlzTKXaL22VBiISN76VLWH8SFh5igI3mbz5Myyw4Wb2ngQwyKf1omBEZ36tN1+rQGgclOT2MyXPYY+jkaJ3aMSBSVeCS4DFgLAiysRtYr2UBYvOBiBlmPwWZ8I3JwmJ/lv7Ub/VKsfIUBrPPVyPnaaLM8Aru4CdJ0W7AoQYplC7ttsSOGle+gNj5wcrbNMkSd4ymJihTEhCCGDBLzR2tfdS21uIWgKCw85A9kkeFY5U4y3Nmhe1qC4abwiYyrEFwQxuRb0P8A+Vp1oKMtD1fZV1O4pNzeuT21iOkYNCGNNSVGGhUYakhg2oUYJqkqwbUKhVoWCChYiscGjdZE2ZGDA96m4rZpSOD2jQe6On+QfKiPM8IkqEawAsidauONx38a2TgNYNjoCAzjkXgcW5efDRO54vbSx8StiajCLKclome3Jcgw2CUrhoY4geOlQCfFuJ86khtskqEHNfPNn4xuPtGdUUCmNWG4Zr/pCD3HbyqMpkuLSTfMjOaPE9FnGF7HLofrI1veBUkHU9AUJ8oPCacZh5ep4WU+KNt7jQFVxzmKWOQcUdGH1WB+6gOysJOJERxuHVWB7mAI+NAUf8pLKzqwuJA2IeJjbrFmS5/q9KAtfkFJqy3Ak8ThYN+39Gu9AU78obD/AOvYZv2sOR/TIf8AyoCrMRBtUEHUfNRyg+f5bC7G8kY6KTt1RgC58V0nzqSSuPlFcntEkGPTbVaKQj9pbtG3oGF+4UBb3I7NfnmBw0/XJEhP8QFn+0DQHPfOvlPzTNZwBZZtMy/8S4b7St60BqrCoIJrm0zj5jmmGkJsjt0T/wAMvsi/cG0nyqSS+edvKFxuWzoLGSIdNHuL6owSQO8qWHnQHPvN7nnzDMcNPeyFwkn8uX2WJ8Lhvq0Bd3PPh8Pjctk0zQmWAiaMdIlzp2dQAbklC23WQKAjuZnlvh/9HCHFzwxPh2KDpZETVGfaQjURcC5X6ooCsMRmxybN5Zsvljlh1kjQ6vG8UntGIlTba9u0FQaAvPk7zpZdi4wzTph3/WinZYyD12YnSw7wfThQGl8+PLHCYnCJhcNNHPI0qOTGwdVVA3F121EkC3jQEJzY863zCNcLjgzQKLRyqNTRj9lhf2kHVbccNxawFh5/zq5aMNKYpxM7RsFiVX1EspABuoAG+5oDnXDrYDwqCCSymS0lu0Eem9atwuZ6LsKphuP5+aEzWqelGsbVJSUlFZZg0Aw0KgzUlWDahVg2qSrBNQqFWhZBL0DbSylkFMFYWuL9h2PpVlmJrzdOsms69Ho/gCybNsRls3TYWTQesbFWH7LL1j31tQnk4N1ZqOuS28i58YWAGMgkia27R/pFPlsR76ycSNB0JrkbEvO9lRH+0OO7oJz8Eqcoo6c1yPPjOePLUF42mlPYsLr73AqHJFo0Zy2RpXKDnGxmaJJFhVOFhNwW+lKw6xcfR7Nt++tetdRps2aVjObwytSskSmJgQLg6SLEEDv3HGr0+Cb7yJS5jVoruZ7bpjMpxzYTEw4hV1GKRX03te3Ve216zmmWg3P1N1YGMeMzH/soSaly45eSZwIhJBHF0RYgqzMTqFiDcUINTxEVxUA3fKedrMcLBHAggZYlCKzo7NpXYXsw4DapJPDym5xcdmMDQYhYDGxB9mMggqbgqdWxoB2Wc5eZ4aGOCGVFjiQIv6GNjpUWFyRvQEVn/KTF5iyNi5BIYwwWyRpYMQT9AC/AcaggjnS4oD15NnuLwQdcLiJIVcgsFI3I2B3FAEzTlHjsXGY8RipZYyQSjNcEg3BtapJPPhM3xcKCOLFYiOMXsiSuii5ubAHbe5oBk+JlmIaaWSVgLAyO0hA42BYmwqCDFABlhvQAxhvH1NAEaAGgBjCDsoBxwooB6wigGnDigHRwi9hxPV1+lOWQSmE5NYqf+zw0x79DKv8AU1h761Kt/bUvbqRXvy/gtTJGlOWyZOYLmxxjbsIox+89z5BQfiK51T9Q2cfZzL0X3wZo2lR+RKjm2CD9JOWt1IgX3sT8K1H+onL2IY9X9jNGx6yPBmPJpId476l3uTe/dWWl2lOq/Hsb9ooW88oipMeq7MCG6xb766MYcSynodqd/Ti0km35LT47fMaju4JsFB4Ai58TU+FD/n1It6JPZNZ+ISIkABuI6+3vqJYbyi1BzjBQqbrTPJ+Zk1UzsY1SVYNqkqwbUKME1CoRaFkFWhdDDGHO/AbefX5VfLitDUdKNxNuS8K0T5554fRbeuQwgXsHpVMs2u5g1jAE5eOrh2dXl2VfvXzNT/h6i/A9Oj293NfP0MNhAP1CfCxpxN7MSoRgsyg/dr/PyBa1X+7f+mrcMnzXxNd3FCG8Jf8Ai/sSeS8pBBZHS6dRAsw8RwatetYOouJPX5Go+1KUKmFHMeuz+DIzPMcJ5nkUEKxFge5QPurataEqUEmzRvr2FxpFbc2R5Wto5xjQKAyBQGaAxagFagFagM0AqAVAKgFQCoBUAqAVAJdzYbns4+6j0WWCUwXJvFzbx4aUjtK6B6vYVp1e0LWl7dRfHP0yZI0qktosnsDzaYx/7Tooh+8+sjyS499c6r+orSHsZl6LH1x9DNG0qPfQnsDzUoLdNiGbrsiBBbxYtf3Vza36nm/6dNL1efpgzRsVzZPYLm/wMf8AdFz2yOzbfw3C+6udV7dvZ/38eiS/n5maNrTXLJPYPLIYR+ihjjv+yirt2kgVzqtzWq/1Jt+rbM0YRjsj1/kfjWAsY/I/GgPHi4rj4fjWaEiTWM2wvH8711KFQM0XN8GAwa17Gu9a1s6Ga2q8E0nqsgjW4egGmpKjDUkMG1CrBtUlGDahVgmoVCLQsjNydht3/hV0ktWa05VKvhpPC5y/+evrt6hYhYAVWTTeTPRhKnFQ0wvz81DCqmwPFQWHihYyKgkxLGGBB66lPBE4RmsSIubLtO+5Hb+NZFUlyOZU7OopZlFYPDIBfbhW5Bvh1PLXcaUarVJ+EbVzWFQCoBUAqAVAKgFQCoBUAqAVATfJbkzJmDusbomgKWLauDEgWAG/A9lc/tDtGnZRUppvO2MGWlRdRvHI3fB81MY/tcRI38tVS/8AVqrgVf1PU/7dNL1bf0wbcbFc2T2D5A4GL+56TvkZnufC9vdXNq9uXtT+/j0SX8maNrTXIncHl8UItFFGgHAIirv5CudVr1arzUk36tszKEVssHq/PnWEsL8nx7KAX5P4UAvyfwoBfk+FAL8+AoBfnyoBjrf7vCpTwCHzHD3+78a3KUyTS8+w4VWY8ADXatZuTSQUHJ8KNVXUONiOzrH413EsbHYhSq0UuF5XR/sx2q9WNmM1JfsNNSSwbUKsG1SVBtQqwTGhUItBhNYYRTQugq1BdDwaFkPFQSPFCw4VBYzQk88ydL7N7KDvbrPZ4Vki+DXGpz7im7t92niCfia5vovJc310PNLli/qsw8iR62rNGvLmjm1uxaGvdzkvVNr44/dkc8DAElSAOuxA99bCnF6JnBnbVoJylBpLnhpfMHVjAKgFQCoBUAbBsodTIupAw1LuLjr4VSopOLUXh8vUyUnFTTmsrn6E1hMFHjMWeiQLCNJKghTptbhfiT2VoyrTt6Hjfi5czqf2ajcXKVL2MJvGn4+pNZ6MJHBIqCIOAVAAVmDDt6x4n41pW0ridWLbePkdG6t6ELeeIpYXQ0Wu8eWFQCoCwuZr+2xP8uP/AJmrzH6n/pU/V/RG7Ze1L3Fq/keFeOOiL8j8aAX5H40AvyPHtoBfnzoBfnxNAL8+dAL8n8KAZNKqAl2VRxJJAHhc1aEJSfhWSG0iExfLPAx31YmNu0Iel8vYvXQpdkXtTam166fXBilcU48yBxvOjhlv0cc0h7SFQe8391dGl+mrh+3KK+L/AD4mF3sFsjXcw5zJ5L9HDFH4lpDb7I91dSj+nKMPbm38F9zDK9nyS+pDLm0+KuZXuoIsoVVFxv1C/rW5/Y6FDCpxw+uWztdjRlU4qs35Icasd4HKDa44/narR8zBWUuHih7S28/L3jA4PCjTWjEKkakVKIKR+zc1KjzZhq1nnhp6v83fLT3jSajBdTzvoDagYJqFQimhZBVNCyCKagsggoWQ8GoLDxQkxY9tvKpyuhRxqPaWPd+fsBiLliHNuzSLX8zery4eHMTToSuXVlTryx/hxpn45enTJ6okCgAcBWNvO50adONOKjFYQ+oMh5sZGZV0jYXHtHu7B11kpyUHlnOvqM7un3UNFp4ntp0XP128yGxeG6NtN77Xvw91btOoprJ5O9s5WtXu88WmdPsBq5pioD1Jl8hNtPn1VhdeGDqR7Gu3LHD786HnkQqSDxBtWWMk1lGhWoypVHTlunglcq5PyYldSaQAbEk+B4DfgRWhc3kYPhZ3bGw4IKb9p9eSFneTPgyp1Ah72K3G4tcW49dXtriNxFprY0r2hK0qqpTej/GvQjY1aQ6RuT+bk1scMKeph725vWqKWfT6vyR7sRlOlSwa9hci3Z2Vijc5eGjp1+wHCnxwnlpZaxv6fzkjK2jzoqA3/md/2if+Uv8Az15r9Tf0If5n9DdsvbfoWx+fKvGHRF+fAUAvz4CgBzTqgu7Kg7WIUAeJq0YSm8RTfpqQ2luQeO5a4GH6WIQkbAIGkP2AbeddGl2Pe1dqb9+F9cGKVxTjuyCxvOlh1/sopZOwnTGPO9z7q6NL9NXEv6k0vi/svmYZXseSyQGN50cS39lFFH3tqkPxUX8q6VL9NW8f6knL0wvuYZXk3ssEFjeWWOm2bEOo7EtH71APvro0uyLOntTT9dfqYZXFSXMhJ5mkN3ZnPazMx9WNb8IRhpFJeix9DE23uMqxAVMOxUsBsKo6keLhNuNjWlRdZLwr4+oyNNRsONRUk4rKLWNCFepwS6aciXwOFKA3O56uqtSdTjPT2VirZPDevLkeg1jN8aTQgBNEG4+vXVk2jDVpRqLEkMTh61MtzHR9jHr8nv7xrVBdg2NCrBE0KsItCyCrQsgi0LBFqCyHihZDxUFhwoSZIvxpnAcVJYY4VBZDhQseTMpCqrY2uwB8N6yUkm3k53aVWcIwUXjMknjpqGhw6ixAF+3ifU1Rzb0ybdK1ow8UYrPXd/F6nlxkCmRdhve9WjNpYyYK9tRlWjJxWTzNEBiAtha/Dq4VsJvucnCq0YLtWMMLDe3LYm60z1xBZugEm3WATW7QfgZ5DtinGN5Fpb4z8Sw8kwqRIQgsCb8Sd7DtNedrzlKWWd1Gt84R9uEfuyfFK6nZXsz937nB7b3p/wCr/wBTw5RGBGCBueJrPXbcsHY7EowjbKaWr3Z65RsfA/CsKOtP2WarXTh7KPnlykqskuoqsYDfOZ7/AGqX+T/3rXnP1N/00f8AN+zNyy9p+hbf414o6RG5/imihZkNmvxsD7jW3Z0o1KqjJaYKVG4rQpbNeV+NkldDiZAoNrKRHt9QC9e8t+yrOFOMlTWfPX65OTO4qN4yQs8hc3clz2sSx9TXQjFQWIrC8tDE9dxtSBUAqAVAKgEKrN4ibFpCM60VJaGyooAAHAVzWe9ilFJLYhZ1Czbbbit1PNLU8nUhGl2klBY1XzWpMGtM9WxhoQNNSVBmhVgu3x+4VZmGG8vX9kMaoLME1CjBmhV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0" name="Picture 6" descr="http://www.zrgraphics.com/images/grand_rapids_graphic_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221088"/>
            <a:ext cx="5143500" cy="2219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417984"/>
            <a:ext cx="8784976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Job </a:t>
            </a:r>
            <a:r>
              <a:rPr lang="pl-PL" b="1" dirty="0" err="1" smtClean="0"/>
              <a:t>advertisements</a:t>
            </a:r>
            <a:r>
              <a:rPr lang="pl-PL" b="1" dirty="0" smtClean="0"/>
              <a:t> </a:t>
            </a:r>
            <a:r>
              <a:rPr lang="pl-PL" dirty="0" smtClean="0"/>
              <a:t>– ogłoszenia o pracę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9144000" cy="5233768"/>
          </a:xfrm>
        </p:spPr>
        <p:txBody>
          <a:bodyPr/>
          <a:lstStyle/>
          <a:p>
            <a:pPr>
              <a:buNone/>
            </a:pPr>
            <a:r>
              <a:rPr lang="pl-PL" b="1" dirty="0" err="1" smtClean="0"/>
              <a:t>brand</a:t>
            </a:r>
            <a:r>
              <a:rPr lang="pl-PL" b="1" dirty="0" smtClean="0"/>
              <a:t> manager </a:t>
            </a:r>
            <a:r>
              <a:rPr lang="pl-PL" dirty="0" smtClean="0"/>
              <a:t>– menedżer marki</a:t>
            </a:r>
          </a:p>
          <a:p>
            <a:pPr>
              <a:buNone/>
            </a:pPr>
            <a:r>
              <a:rPr lang="pl-PL" b="1" dirty="0" err="1" smtClean="0"/>
              <a:t>director</a:t>
            </a:r>
            <a:r>
              <a:rPr lang="pl-PL" b="1" dirty="0" smtClean="0"/>
              <a:t> of marketing </a:t>
            </a:r>
            <a:r>
              <a:rPr lang="pl-PL" dirty="0" smtClean="0"/>
              <a:t>– dyrektor ds. marketingu</a:t>
            </a:r>
          </a:p>
          <a:p>
            <a:pPr>
              <a:buNone/>
            </a:pPr>
            <a:r>
              <a:rPr lang="pl-PL" b="1" dirty="0" err="1" smtClean="0"/>
              <a:t>head</a:t>
            </a:r>
            <a:r>
              <a:rPr lang="pl-PL" b="1" dirty="0" smtClean="0"/>
              <a:t> of PR </a:t>
            </a:r>
            <a:r>
              <a:rPr lang="pl-PL" dirty="0" smtClean="0"/>
              <a:t>– szef działu PR</a:t>
            </a:r>
          </a:p>
          <a:p>
            <a:pPr>
              <a:buNone/>
            </a:pPr>
            <a:r>
              <a:rPr lang="pl-PL" b="1" dirty="0" smtClean="0"/>
              <a:t>public </a:t>
            </a:r>
            <a:r>
              <a:rPr lang="pl-PL" b="1" dirty="0" err="1" smtClean="0"/>
              <a:t>relations</a:t>
            </a:r>
            <a:r>
              <a:rPr lang="pl-PL" b="1" dirty="0" smtClean="0"/>
              <a:t> (PR) </a:t>
            </a:r>
            <a:r>
              <a:rPr lang="pl-PL" dirty="0" smtClean="0"/>
              <a:t>– relacje z mediami</a:t>
            </a:r>
          </a:p>
          <a:p>
            <a:pPr>
              <a:buNone/>
            </a:pPr>
            <a:r>
              <a:rPr lang="pl-PL" b="1" dirty="0" smtClean="0"/>
              <a:t>marketing </a:t>
            </a:r>
            <a:r>
              <a:rPr lang="pl-PL" b="1" dirty="0" err="1" smtClean="0"/>
              <a:t>assistant</a:t>
            </a:r>
            <a:r>
              <a:rPr lang="pl-PL" b="1" dirty="0" smtClean="0"/>
              <a:t> </a:t>
            </a:r>
            <a:r>
              <a:rPr lang="pl-PL" dirty="0" smtClean="0"/>
              <a:t>– asystent ds. marketingu</a:t>
            </a:r>
          </a:p>
          <a:p>
            <a:pPr>
              <a:buNone/>
            </a:pPr>
            <a:r>
              <a:rPr lang="pl-PL" b="1" dirty="0" smtClean="0"/>
              <a:t>ad </a:t>
            </a:r>
            <a:r>
              <a:rPr lang="pl-PL" b="1" dirty="0" err="1" smtClean="0"/>
              <a:t>agency</a:t>
            </a:r>
            <a:r>
              <a:rPr lang="pl-PL" b="1" dirty="0" smtClean="0"/>
              <a:t> </a:t>
            </a:r>
            <a:r>
              <a:rPr lang="pl-PL" dirty="0" smtClean="0"/>
              <a:t>– agencja reklamowa</a:t>
            </a:r>
          </a:p>
          <a:p>
            <a:pPr>
              <a:buNone/>
            </a:pPr>
            <a:r>
              <a:rPr lang="pl-PL" b="1" dirty="0" err="1" smtClean="0"/>
              <a:t>art</a:t>
            </a:r>
            <a:r>
              <a:rPr lang="pl-PL" b="1" dirty="0" smtClean="0"/>
              <a:t> </a:t>
            </a:r>
            <a:r>
              <a:rPr lang="pl-PL" b="1" dirty="0" err="1" smtClean="0"/>
              <a:t>director</a:t>
            </a:r>
            <a:r>
              <a:rPr lang="pl-PL" b="1" dirty="0" smtClean="0"/>
              <a:t> </a:t>
            </a:r>
            <a:r>
              <a:rPr lang="pl-PL" dirty="0" smtClean="0"/>
              <a:t>– dyrektor artystyczny</a:t>
            </a:r>
          </a:p>
          <a:p>
            <a:pPr>
              <a:buNone/>
            </a:pPr>
            <a:r>
              <a:rPr lang="pl-PL" b="1" dirty="0" smtClean="0"/>
              <a:t>copywriter </a:t>
            </a:r>
            <a:r>
              <a:rPr lang="pl-PL" dirty="0" smtClean="0"/>
              <a:t>– osoba pisząca hasła i slogany reklamowe</a:t>
            </a:r>
          </a:p>
          <a:p>
            <a:pPr>
              <a:buNone/>
            </a:pPr>
            <a:r>
              <a:rPr lang="pl-PL" b="1" dirty="0" err="1" smtClean="0"/>
              <a:t>graphic</a:t>
            </a:r>
            <a:r>
              <a:rPr lang="pl-PL" b="1" dirty="0" smtClean="0"/>
              <a:t> designer </a:t>
            </a:r>
            <a:r>
              <a:rPr lang="pl-PL" dirty="0" smtClean="0"/>
              <a:t>– grafik</a:t>
            </a:r>
          </a:p>
          <a:p>
            <a:pPr>
              <a:buNone/>
            </a:pPr>
            <a:endParaRPr lang="pl-PL" b="1" dirty="0"/>
          </a:p>
        </p:txBody>
      </p:sp>
      <p:sp>
        <p:nvSpPr>
          <p:cNvPr id="39938" name="AutoShape 2" descr="data:image/jpeg;base64,/9j/4AAQSkZJRgABAQAAAQABAAD/2wCEAAkGBxQSEhUUEhQVFBUWFBUWFxgUFxcYGBwaFhYXGBUbGBgYHCghGBwlGxgUITEiJSksLi4uGB8zODMsNygtLisBCgoKDg0OGxAQGy0kICU0LCwsLCw1LCwsLywsNCwsLCwsLCw3LCwsLC8sLCwsLCwsLCwsLCwsLCwsLCwsLCwsLP/AABEIALwBDAMBIgACEQEDEQH/xAAcAAACAgMBAQAAAAAAAAAAAAAABgUHAQIEAwj/xABREAACAQIDAwUKCAsGBAcAAAABAgMAEQQSIQUGMQcTFEFRIlJTYXFzgZGS0TI0cqGjsbLSFRYXIyQ1QlWCs8ElM2KDk6JFdLTCQ0RUY2TD4f/EABkBAQEBAQEBAAAAAAAAAAAAAAACAQMEBf/EACwRAAICAAQGAQQBBQAAAAAAAAABAhEDEiExEyJBQlHwgQQyYXGRQ6Gx0eH/2gAMAwEAAhEDEQA/ALvdwBckADiToK8enxeET2199R+94/QsR5pvqqqN292elKthxzXOtgAzDW3iHCtbjGNu960CTbpFzdPi8JH7a++jp8XhI/bX30mR8muHsLrc265Hv82lZPJthu9+kk99VUPLJ5hy6fF4WP2199HT4vCR+2vvpKPJxhh+x9JJ76xh+TXD63GbXQl3BtpoQulOT8+/JvMO3T4vCR+2vvo6fF4SP2199J35NMN3n0knvo/Jphu8+kk99bUPLM5hx6fF4SP2199HT4vCR+2vvpLfk3w3e/SSe+tIOTjDG91/3ye+lQ8scw79Pi8JH7a++jp8XhI/bX30nfk0w3efSSe+j8mmG7z6ST30qHljmHHp8XhI/bX30dPi8LH7a++k08muG736ST315RcnGHJIK/75PfSoeWOYd+nxeEj9tffR0+Lwkftr76TvyaYbvPpJPfR+TTDd59JJ76VDyxzDj0+Lwkftr76OnxeEj9tffSd+TTDd59JJ768puTbDi1ltrr3b6i3j8dqyoeX78jmHbp8XhI/bX30dPi8JH7a++kxeTbDd79JJ762/Jphu8+kk99bUPLHMOPT4vCR+2vvo6fF4SP2199J35NMN3n0knvrWTk2wwBOT6ST30qHljmHPp8XhI/bX30dPi8JH7a++kmLk5wx/Z/3ye+vT8muG70f6knvpUPLHMOXT4vCR+2vvo/CEXhY/bX30htuPgA6x5kztcKvOvc2BPb4jW20eTiBY2KKQwFxZnPDiDc1jyJXb9+TVmHrp8XhI/bX30dPi8JH7a++kTZ/JxAUBcXY8RncW8WldX5NMN3n0knvosjV6+/IeYcenxeFj9tffR0+Lwsftr76TJOTTDWNlse0O5+ulbGbopGxUjUeNtR1EVzxJ4cN7/hf7KhGUtqLhimV9VYMOHckH6q9Kr7kYH6JKesza/wClHVg1clTolO0FFFFSaRG9/wASxHmX+qovk7wq/g+E2sSZCSCdSJX41Kb3fEsR5l/qrh5OP1dB/m/zpKvs+Se4ZDWKyaxUFGCKxCthW1ZWgM0UUUBowrSBLXr1IoFAZooooDWtUXU1uaBQGaKKKAK8MQPrr3rRhQBGK3rArNAFecnA16Vq40NAeUK1Fbe2Y87KBK8aAd0Fza3PXlF+rtFTCCvSgF/YuzIYZCoUc4Fzh7EZgbqfhEtcddz+0O2p2TgfIaidvs0Y55BmaOzkdqfBmAtxOWzAdqipRXDLdTcFbg+IjSsNa0s88LwrpFeUK6V61phg0t7xQrImZdGS9wRYlevy9td2194YcPJHE57uQEgeIEC59JrqimSdSND2+kdXz1znllcC0pR5xL5F/icnnv8A6o6sGqy5KtoiGBYypPPYpowRwBXDq9z6FtVm13xPuZyjsFFFFQURG9vxLEeZf6q4OTf9XQf5v86SpDe34liPMv8AZNR/Jt+roP8AN/nSV07PknuGU0oDf6AYloHBRVcoJCbqSDbUcQL3F6Z9o4xYYnkcgBFLG/iFfPWOlMhdjqWYufKWzGqwsPMmyZypo+iw1xcai19KXfx6wPDn+u393L9zSpbYk4kw8TLwMaEW8gqjd8lVMTiVXQCRrD06/Pepw4qV2bJtbF3bL29h8TcQyq5HVqG9lgDavHefb64KMSMjOC2XubC2hOt/JVUbc2GcD0eSJ2/OIHBJ7pWFibH008bL2gu1MBLE9jMi2b5diUYeX31rglUugUnqup6bE5RIcRKsTI0ZfRNc1z6Bp5a9t5N9kwU3NSRE6KwbMMuVtLkWv1HSqx3RxnR8bE7DQSZDccA4t9dTm9RG0NrRwrqikIey0d2f5yw9FbKCUnpoYpNosnC7y4Z0VxMihhcB2Ct6QdRWfxlwn/qIvbFVzyoYFIsRGUFg0QFhawyEgfNUduxuU+MwzTrNlbMwCsO57k9Z6qzJFRTfU3M22i2oduwPC8yOHjQMWKgkgLx7m16iV3/wPhW/0pPu0g7kOYcZJC/B8PICAbq2UEjKRoQddaWcPhhLLDG17PIqm3YeNUsONSfgzM9C89l704XENkimBbsKshPkzgXr22/tyPBxrJLmys4TuRc3IJva/CwNU5vPslMJiWiicuFANye6UnXKT2jSpPauOxON2ZA+VpHWd49ASW0srG3YL1ksOKp9GFJu0WGN9sDYHnxr/he/pGXT01yPv/g+dVAzFW4yZSFU9QN7H02qrtt7AbBc2jkl3jzt4iSRYH0CtfwBJ0BcUmaRWzqygXK2JAPkrckEk31GaVly47erCQvkkmCtYNbK50IuDcCx0rswO1oZozLHIGQXJOosBxuDqKp/ewkpg2e4dsImYHxFgPJpUnuns/8AsnFyJfnHLAm5+CpBIA8l6lwWWL8mqTtoYsTynYZXyhHZb2zdyL+RSb2rv2Zv5hZ5BGC6E8DIAAT2XBOtVzuUcGsz9MUFXTKpYXVTfW/Zp11NYfcFjj0KENg1IkVwwa9uC+PWtnFRtNfoyLb6lhvt3DLxniH8a++vKXejCKCTiIrDsa59AGpqnN9MOIsViVXQBiR6VDf1qVfcKRcImJSZWuiuyv3I1HBWPXr10cIqrvUZpOy2ekq6pIjBkJGo1BDaf1FQ+x9opAZMM7r+bkZY9dchAZVI43W5XyAUtclE5aPFQEnuWBAPUSNfnFMO39nQgpjTEjMqhJrqDmhfuXDX45dG8imvPiKnp0O+G09H1/yMsTA8DevHGY+OIXlkRB/jYD66X33eniIODnGTiIp7so+RILsB4iD6Kr3bHJ9tWWaSQ9Gcs7Nm519QeA1S4sLC1XhU3U9P7kYmiuGp78pO1I58Th5sLOrrGpSRRmvqwsU7mzaFr69Qrp2PvHzbZYsWIg9rmbDFwCB1sHFh6Kr7CYnmsUYcVGRzUuWZVNzoe6sRx09Yqxdq4/ZjYdguQtk/NiJCrhraXNhwPG9eh4GDmVKTvqjgsfFytOlRwcn6zZIJGyLGu0AgQAlszYfR8xOmmmW1XPVDbn7XsYozezYvDyDsBUsjeS4Yeqr4FcsaGTEaOmHPNBMzRRRXMsid7PiWI8y/2TUdya/q6D/N/nSVI71/EsR5mT7JqN5Nf1bB5Zv58ldOz5J7jj5VMfzeFEen517G51sndEj0geuqgw9rfCDEkk28dM/Kbthp8S8b/mxDmjUE3vcgs3D9oBfQBXZvBsfCQbOgngjBMmTNLc97roT1nSu0Hlyo5yV2xn5KdpB8M0H7ULaX61bUW+cVXG91uk4g2DWmc6+Jq6Nzt4RhsUjBrq5EbgdYJ0PoNq4NtyB5Zit+6dyM3HUk61sIrNJIyT0Q68o82bD4LQaozafJSufklxLDFzRgdy0Ss3lBNvrpb2/t8zJCrAAQxBAL3JP7R9Nh6qduSLYsiCXEyqV50KEB70XN/JwqJ8uGovcqOsmxX362bzGMkA0DnnV8WY308jXqW5JsDzuKmxDa82MoP+JtWNSfLBg7RxTgfBzIx8uq/Pf11M8mOzOYwKEizSkyH+Lh81TOdwSNjGpMXuV0/ncP5t/tClTY749sMVw6SnD5mDc3w49146ZuVmUGeFb3KxkkdmZtPXaubc/fBMFhGjKM8nOOVAsFseBZvcK6VLJHKTpmdnTyWIsnSswu8YAQsPggqQQL8NeqkMy82Va9mVtCNCCOFjTbuzvXMuLfucyzB5JEQcMikjIO3q8dK8LRtNHzhGTnQWBI+CTretjcc1h06OnZuypcbiBGJQrPckvcknides1d27mxkweHSFNQvEnrJ4mqZ23hzhMUwja1mDxMD+ydVI7f/wAq2dz95ExsNwRziaSKOo9vkNc8Zdy2Kw30Ejla+Mxea8ffNx6rUzcleuz4x/if7RpL5S8asmNIFxzaKhzC1yCxJAPV3XGm/kmmBweS4zJI9xe5AJuKYi5IiL5mL3KzpiovMi3ttUrya4pIdmSyTaRiSQm+twbCwHaSbWqD5VMYGxaqRlyRhbtYXuS1x4tbeivDARvJscrCTIUxJZ0TUkHhoOq+vorZU4xTMW7PXaG5BdTPgJFmhIJyH4Y6yoPaOw1H7r7xy4KUA5hGXCyRsCLXIBNjwIo3W3xbZ5dTGSralHuhDDS4NjXhJiJdrY1MqgXZMxUHKqqes9flpmpNN2ugq2n1PblEYdOxJ4juD9DHXli32g2HQzJN0dVUr3gFhlNgOHlrbfohsbiMpvqFB+TGin1EEeimL8fBHgo4I0zSiJUZmAyA2sbD9o/NVtT5cvglVrYxclqqcEslu7ZmDsR3TWOlz11MQT5c0Uw7k348LHj6DSlyU7ZllMsDWMcQBU9YLHUU8Y3Dhmsf2lsD2FdR8xNeWSptHZPSzk3bmIVoGN2gIUHjmjIvE1+vue5J7VNTNLQgaGQvls2TJfXKVvcacOP1ntr1G05O0eoVMVSoqTt2Uvyn7OEO1ZCAfzkcch0vrYrcW8SioWFyRYKx/hb3Va+8OyI8RieexFz+bVEykrqC7te3HTKB5TVY9KF+zxV9D6WWZOKe34/6eL6iKTt9SY3NwSQQnFSRSytHIqq3c8yC+QLdb3zKzjq8dX3hYyqKrHMQACbWues26qpLd/ZGFfZ2Ll5tTiIZA6tc5lXuCCBe1riQVeMbXAPaAa8WJFxxHZ64STgqNqKKKk0it6/ieI8zJ9k1Gcmn6tg8s38+WpPer4niPMyfZNRnJn+rYPLN/Plq+z5J7js2julhJ5eelhVntYk8D5R113TbIgaIQtEhiFrJYZRbhYV3Vg1BRBx7p4NWVlw0QK6g5RUPtDk2wk0jyMZAXJYgNpc8acie2thQCdg+TTAxkNkZyCD3TEjTxU4IgAAAsBoAKzesO4GpIA8elAa4jDrIuV1DKepgCPUa3RQAABYDQAcK1jkB4EHyG9b0At70bnQ45kaVnUoLDIbVBfknw3hZvWPdVgXooBQ3a5PoMJI0mdpWKlRntYA8fmr0bk8wGa/M+i5t6qakcEXBBHaNayaAgNrbnYTElDLHcooRbG3cjgPRXTu/u5BglKwJlzHUk3J9NS9FALu2NysJiZDJLHd2tcgkcK9d291cPgS5gDXe1yxvw4VO0UBD7V3XwuJbPPCrtYC546cOFeuxdgwYQMMPGEDG7W66k6KA48VsuGT+8ijfq7pQa2wWz4oRaKNIx/hUD6q3fFIGyl1DcbFgD6q9gaAT9u8neHxUzzO8is9r5SLadgNR78k+G/ZllBt2irBopYF/dHdSLAKwjZnZyCzNa+nV5KmcZoobvSD6OB+YmvetXW4IPAi1AZK341xYrZyEEgWNjw91dOGvlF+IFj6NK3fgfJQFZ744pYow7NlGSUA3sM+Q5QP8RBa3yaqGPYUsqPJExcxIHMeuZluA5W3WoN7ddXHvzszpOBnQfCC84ny4+7X12t6ar/k62vHDOjytaNo5EY2JIulxoov8JVHpr0YUVll53/g44t5okZsfabJDLzWolheNlvxVh9YIBBr6VwL3jQ9qKfWBXypgpArDKGyMSBcEWYAFhci1je49NfQ/J/vAuJw6oSOdiUKy9oGisPERb01WNFTisRfpk4TyScH+0NdFFFeU9BF70/E8R5mT7JqL5Mv1bB5Z/wCfLUpvR8TxHmJPsGorkx/VsHyp/wDqJavs+Se4aa1NbVoagojd5Nl9Kw0kOgLAWJ6iCCvziqPwWIkhmQo/NMsiqT2C9mr6DFU1yi7K5nFsRokozjynRvn19Nd8F3cPJyxFtI599tjth8QdQUlu6EaDXjp5frpswUxfYbtPJzhyNqQLqQcqL6DakTbm23xLQhgTzcIU/wAIJZvIdPVXidrMmEkgF7NKsnzEW9qxq2m4q+m5idN/kZ+TzAzSQYqRZXRArqioct2AvmuOsWFQ2z94Mbz0QjndnZwoEjsV174X1qyd1tndH2UFOjGB3byspNVRsQ2xWG88vGpg7hJs2SqSR247auKOOl5guJWdy4QkCy6HTyC+teDbbxchWNZpnLkjLzja3Go46+SrifYEERxE6paSVHzsSTxU3t2eiqc3XP6dhfPD6q2M7i3+g400iV3Pxr5psIzMqSQSELqMrprcW1B0+auPdnHYhsXAkczKXYi7EtYWubAnr1Hpq08Xuth0mlxYUiQxPex7nVTc27apjZ+EeaaKKNgrObAnhwvRSzRk2GqaRPb+wmHGSqGNiA+lwO6Fzp5b0/8AJlzpwSNLJnDfAFrZVGmWqs3g2VJhpWilcO4W5Zb9YuONW5ydH+zsP8j+pqcb7Ymw3YxmqQ3vx88OJnQTS2V7gc5IVsQGGmbsNXhVE8oh/TcT8pfsJWYPX9DE6D3tfC4h9kh5JbyoomzJde5te2nHuSaXdzdrYqPC4ybPeKMFVBuW5xiqhrnqFx6qd8en9kuP/hn5o70u8mGAWbAYmNjpJLIp8Xci1Sny6+TWtRR3b3fl2hLKOdC5Vz3buizHtJ148a22RDisPtCOCPuZg4D21GTTN5RauXFQYjAz2YPE6nuXW+UjqIbhY9hp23Q3ySSZRikQTN3CzAAXudFbs8tdp203F2iI1aTWpY4rNFFeU7BRRRQBWri4PkrN6zQCpa1UtNCcNi50BKsk7lLd6zZ47fwlfnq8dox5ZGHjuPTrVPb/AOCKY2WcX5u8CN4maO4PrUj0ivR9PNRmr6nHHi3DQauTvYybR2NNBNcHpLgMvFJI0jysPm8oJ7aRdyt4Xw0sMjKVcKHysLZ4n4lT1gj5x4qfuS/YbT4aUjETwAYprDDsqA/mojma6m7akX7AK32NuhFtHY2HU9zPCJkikHEFZZEyt2qbC49NZxZYc5Jq14GRTinZZuExKyIrobq6hgfERcV7VVPI5tvFB3wGJhcLCpKuVIEZDWMbMRYg3JU+Lsq1q4HYjN5/ieI8xL9g1E8mP6th+VP/ANRLUtvN8TxHmJfsGojkx/VsPyp/+olrp2fJPcNVatW1YNcyjS9JnKls/PhllA1ifX5LaH58tOhrn2hg1mieJuDqVPpFVCWWSZklaoqTk02UMRiJywBVYTH6ZBY/1pfg2cWxcWHI1M4U/wALa1bm4W6zYBJQ7h2ke9wOocK1j3LUbRONz6asI7cGIsTf56vifd+Scm34J/aSquHkBsFETDXhbKRVE7vL+l4a+v55avTbuz+kQSRXAzrYEi4BuCDbr1FVthuTTFxyK64mPuWDA5TcWNZGSUWn1Di20yzNsSZYJj2RSH/aaord1rYzDH/31+erq3l2U2JwrwggMwFib2uO23EeKqyXk92hG6sjREqysDe1iDcGthKKi0+okm2mWztWQLDKSQAI31PyT21Rm6rWxuF86B6wRV17R2ccRhjDKRmZAC1gQGtxAPjpBg5LZFYMuMIYEEWXsOnXWRmlFrya420yJ5SSDjpLEHuEBtrrl1HlqwOTaS+z4PECp8oJvS9t/k4lnnaRMQqBtSMmubrPjubn01P7i7tS4FJFkm53MwIAFgO21+2tnNSikuhkYtNsaaorf+Fum4m41LAjxiylfmFXrSpvluauNs6uYpVFswFwR1Bh11mHNRepso2cu3t4oE2blDqzyQZFVSCblArE24Bbm9+y1JuxdoPDsiYpcc7iSmcaWUgE6+O2X011wcleIZgJcQgTrKDX1VYKbrYfoq4RkzRC2h4kj9q4670zJVRlN7ihubvNFLE+Hx7oQB3LS2AK2tlzHrHz0lbfjgXEqmCLMhePJxvfMCct9bcLU+Y3kphJvFNJELcPhCu3djk6hwsgmd2mkXgWFgD2gdta5rVpbjK9LHOH4IvxsPqreiiuRYUUUUAUVgVmgIfbkeqt5R7v61We++AxOJ6Th8LHzhZcM7nS4WIswtcjUkD1Vau2Y7x37CD/AEpV2e7LjZsoBzYNDqbcHkFY9jULnI7tiVcHJkwss/6Q12iMYAtHELHnHBJ69NNR46beS8/obqQVy4vFjKeIvO7WNtLjN1VD8hsPN4GUHrxbML+OCA/XemPclcq4pezG4j/cQ39a2SalqzFqthkooooCN3l+KYjzEv2DUNyYfq2H5U/8+SpneT4piPMS/YNQvJh+rYflz/z5K6f0/knuGsVmtRW1cyjUisrQ1YQ0BtRRRQAa1WsmtUPGgN6Kxei9ABrC1k1haA2ooooArBrNauaAyKzWBWaAKwazWGNAZorArNAFFFYNAArNYU1mgOfaAvGw8X9aRptnRy47JKpI6I5ADMvdJIetSO+NPOP/ALtvR9YpN3kw00WLhMFpHeDEDumyaAxljex7ayWxq3Irkt2Lh8VgzJIDIwmK35x+qOM20btJpo3Lw6xPjYkFlTFdyCSbBoo24nXrpT5MpMVHgyMJhonjMrEl5chzFI76BT1W1po3QkkOJxwmRY5DJCzKrZlF4VAs1he4UUlWbRBXW410UUVphHbxfFcR5iX7BqF5Mf1dF8uf+fJU7t2Mthp1UEkwyAAakkoQAB1mq/3Q2ri8HDzL4HEyLmZlsjC2ZixGq+OuiTcKXklumWWK2vVeYzlSjhcxy4d43W11eRVYXFxdSLi4INdWA5QGnXPBgp5UuRmjOdbjiLhbXrOHIZ0PDGtMO1x6aUm3vn/duL9R+7WsW9s4FvwbiuN+B+7Thy9oZkOlF6Tvxwn/AHbivUfu1j8cMR+7cV6j92nDl7QzIcGNeUB1NKjb3z/u3Feo/dryh3rxCkn8HYqxA/ZPjv8As+SnDl7QzIdjQKTJ995UUu+z8SiqCWZhYADiSSugqNw/KvFIyokDO7EBVWRSxJ4AAC5NOHIZkWKa80bU0pnfCf8AduK9k/drRN7ZwSfwbivUfu04cvaGZDpRSd+OM/7txfsn7tH44z/u3F+yfu04cvaGZDjXnMdPSKUvxxn/AHbi/ZP3a1k3unI/VuK9k/dpw5e0MyHFa2pOG+E4/wCG4r1H7tcG0OU1YGCz4WSFiMwWVwhIva4DDUXB1pw5e0MyLAryxD2X1D1mknZ3KIcQpaDBzTKDlJiIcA2BsSo0NiD6a2xm9OJfLbZ2KADBj3La24AdzR4cvaGZDtGdK3pNTe6cf8Nxfsn7tbfjjP8Au3F+yfu04cvaGZDhWshsCfEaUPxxn/duL9k/drSfe3EMrL+DcULqRfKesW72nDl7QzIboG0r2pJg3sxCgA7OxRNte5P3a2m33mRWZ9n4lVUFmZgQAALkkldABrenDl7QzIbMd8A+j6xS/vJOi4nCuWUALilJJFtYrj51FK2L5XYGQgQlrjQCVLnxDTW9c+9GPkxHNL+D5ohdrB1JLsVNlGmtuPoqZwklsVGSbJbkg2jGMCQ5ER55hllIQ6JHqATwqe2TKp2jisjBg0GGa6kEXBkU6jyCobk93Xj6Kel4VTIJG/vohmy5Ut8IXte/z1JbNwkcG1JI4USNWwSNlRQouJnBNh12IrMS82ojVaDZRRRQBWKzRQHz/wAqOxuc2niHzgX5rTLfhEg7asHkWhyYBkvfLiJBf0LSpyifrCb/AC/5a0xcmeP5vByAfCOJk8g7lPXXpxIpYaaOUW3JljFhRmHaKVJHJNybnx1rXno6jbmHaKMw7RSlRSgNuYdoozDtFKVFKBK74oGwOKW4F4JB28VNUNudsXm8fhHzg5cREbZbftAcb1a+2/i83m3+qq52L8Yg89H9oV6MKCcXZym2mj6AzDtFGYdopTrFeejqNuYdoozDtFKVFKA25h2ijMO0UpUUoDbmHaKpflr2bz2NiIcC2GUcL/8AiSHtp7pD38+Mr5lftyV1wopz1Im6iMfIjguZws4LA3xF+Fv/AAkHb4qsbMO0VVm4X9zJ53/sWmapxI1J0bDWI25h2ijMO0UpVm1RRQ2Zh2ijMO0UpUUoDbmHaKht9j/Z2N/5PE/yXqMrn3p2i34Oxisb/oeJAPX/AHL8aUChotjlebbPe7xC2XvmUdtfRG+JcDCGLKXGJULnuFuY3AuRqBVGTAFIgeuSAf71q9t8mCxQMdAuKw5JPUCcv9a6/UxS2IwnZjnNqd5g/bk+7XBgDiBtRDiViVnwkirzRYiyyIdcwGtzTP8AhaDw0Xtr76gMZikfaeEaN1f8ziVOVgbX5si9vIfVXmdeTqv0NlFFFWSFYZgNTWa1dAdCAR46ApTf+UNj5ivD83r5EWpbk8+Lyf8AMSfZSpfefcOXE4l5Y5IkVstlIa4yqAeAt1VM7l7rdDiZZGWRmkZ9B3IzACwvx4cfHXpnOLw0kcoxak2eFFNPR071fUKOjp3q+oV57OorUU09HTvV9Qo6Oner6hSwK1FNPR071fUKOjp3q+oUsCRtv4vN5t/qqudjfGIPPRfbFXltjZolgljUKrOjKCRoCRa+lImyuTmaOeKR5YiqSI5ADXIVgbC48Vd8KaUWmcpxbaonKzTT0dO9X1Cjo6d6vqFcLOorUU09HTvV9Qo6Oner6hSwK1FNPR071fUKOjp3q+oUsCrSHv58ZXzK/bkq5ujp3q+oUmb5blSYudZYnjQCMIQwbiGY3Fh/i+aumFJKVsiauOhB7g/3Mnnf+xaZ0Uk2AufFXvuXu22DidJSkhaTMCoNgMqi3dDxV670YuXDqjwQl9SH5tbkDiDYdXGsxJJybRsU1E43QjiCPKKgN4sEAUnWUdyygrmsV7LL2HWutd/SukqOny0ZfrFeWH2vs5zmMEV+N7Dr49dRobqMEGLw8o0OU9o4eqvR9nHihDjxcfVS3tqbDGL9EgBnZlVAlwbk6mwPUL8ahvxgnwTiPEqdQDmA7nXqv2itMHOOMsbAa2J9XGkfam9kWKgngjRw0kU0XdWGUsrJqPETU/LvZCYSxcrbW6AFvJ4xVYbPlCTMykMrOza3BszEm47damTrYmbaVo902ZO+QRxPIUeFmyDNYBxc2GttDVs7343nMHqFYCbD3I1GmIjVlIPA8QRSZuttuSCaaRI5JAUjU5ELBbFiL24X19VdG0N6g2HxETKVMs6yLcEWPORNb1qT6a2eI5x1NwV1LKXYGEP/AJaD/ST3VD7T2dDBjcC0UUceZ5kORVW94swvYa/BNQewpsdLI2NjOGbnUClGmksgHDMqocpBB1v1mu7asuM6RgGxSYdV6YFUwO7HM8Mw1DIBltfr42rk2vB1oexRQKK6EhRRRQBRRRQBRRRQBRRRQBRRRQBRRRQBRRRQBRRRQBRRRQBRRRQBRRRQGroDoQCPHrUdit38LJ8PDxN/At/WBUnRQC/BubhY5BJEjxOL2McjjjodCSPmrp2nu3h8QmSWPNbgxJzj+LjUvRQFYYrktKyAwyBo76q5Km3iIBHptU5srk/wyEmWFCLAKAzsfGWbS54U50UBw7L2RDhgRBGsYa18o424XPE8TXLvJsXpMEqLlV3QqGZbi/UT16doqYopQWhyYfBBAAAo0F8qqK4NsbGaXmcjBeaxMc1iNLJmDBbcCQ3kqaooAoooo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96944" cy="6336704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Brand </a:t>
            </a:r>
            <a:r>
              <a:rPr lang="pl-PL" dirty="0" err="1" smtClean="0"/>
              <a:t>name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what</a:t>
            </a:r>
            <a:r>
              <a:rPr lang="pl-PL" dirty="0" smtClean="0"/>
              <a:t> a </a:t>
            </a:r>
            <a:r>
              <a:rPr lang="pl-PL" dirty="0" err="1" smtClean="0"/>
              <a:t>brand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called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Brand </a:t>
            </a:r>
            <a:r>
              <a:rPr lang="pl-PL" dirty="0" err="1" smtClean="0"/>
              <a:t>awarness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how</a:t>
            </a:r>
            <a:r>
              <a:rPr lang="pl-PL" dirty="0" smtClean="0"/>
              <a:t> much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aware</a:t>
            </a:r>
            <a:r>
              <a:rPr lang="pl-PL" dirty="0" smtClean="0"/>
              <a:t> of a </a:t>
            </a:r>
            <a:r>
              <a:rPr lang="pl-PL" dirty="0" err="1" smtClean="0"/>
              <a:t>brand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Brand </a:t>
            </a:r>
            <a:r>
              <a:rPr lang="pl-PL" dirty="0" err="1" smtClean="0"/>
              <a:t>identity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what</a:t>
            </a:r>
            <a:r>
              <a:rPr lang="pl-PL" dirty="0" smtClean="0"/>
              <a:t> company </a:t>
            </a:r>
            <a:r>
              <a:rPr lang="pl-PL" dirty="0" err="1" smtClean="0"/>
              <a:t>wants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to </a:t>
            </a:r>
            <a:r>
              <a:rPr lang="pl-PL" dirty="0" err="1" smtClean="0"/>
              <a:t>think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a </a:t>
            </a:r>
            <a:r>
              <a:rPr lang="pl-PL" dirty="0" err="1" smtClean="0"/>
              <a:t>brand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Brand </a:t>
            </a:r>
            <a:r>
              <a:rPr lang="pl-PL" dirty="0" err="1" smtClean="0"/>
              <a:t>image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think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brand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err="1" smtClean="0"/>
              <a:t>Off-brand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when</a:t>
            </a:r>
            <a:r>
              <a:rPr lang="pl-PL" dirty="0" smtClean="0"/>
              <a:t> a </a:t>
            </a:r>
            <a:r>
              <a:rPr lang="pl-PL" dirty="0" err="1" smtClean="0"/>
              <a:t>product</a:t>
            </a:r>
            <a:r>
              <a:rPr lang="pl-PL" dirty="0" smtClean="0"/>
              <a:t> </a:t>
            </a:r>
            <a:r>
              <a:rPr lang="pl-PL" dirty="0" err="1" smtClean="0"/>
              <a:t>doesn’t</a:t>
            </a:r>
            <a:r>
              <a:rPr lang="pl-PL" dirty="0" smtClean="0"/>
              <a:t> fit </a:t>
            </a:r>
            <a:r>
              <a:rPr lang="pl-PL" dirty="0" err="1" smtClean="0"/>
              <a:t>the</a:t>
            </a:r>
            <a:r>
              <a:rPr lang="pl-PL" dirty="0" smtClean="0"/>
              <a:t> company </a:t>
            </a:r>
            <a:r>
              <a:rPr lang="pl-PL" dirty="0" err="1" smtClean="0"/>
              <a:t>brand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Brand equity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value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a </a:t>
            </a:r>
            <a:r>
              <a:rPr lang="pl-PL" dirty="0" err="1" smtClean="0"/>
              <a:t>brand</a:t>
            </a:r>
            <a:r>
              <a:rPr lang="pl-PL" dirty="0" smtClean="0"/>
              <a:t> </a:t>
            </a:r>
            <a:r>
              <a:rPr lang="pl-PL" dirty="0" err="1" smtClean="0"/>
              <a:t>adds</a:t>
            </a:r>
            <a:r>
              <a:rPr lang="pl-PL" dirty="0" smtClean="0"/>
              <a:t> to a </a:t>
            </a:r>
            <a:r>
              <a:rPr lang="pl-PL" dirty="0" err="1" smtClean="0"/>
              <a:t>product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service.</a:t>
            </a:r>
          </a:p>
          <a:p>
            <a:pPr>
              <a:buNone/>
            </a:pPr>
            <a:r>
              <a:rPr lang="pl-PL" dirty="0" smtClean="0"/>
              <a:t>Brand </a:t>
            </a:r>
            <a:r>
              <a:rPr lang="pl-PL" dirty="0" err="1" smtClean="0"/>
              <a:t>loyalty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when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like</a:t>
            </a:r>
            <a:r>
              <a:rPr lang="pl-PL" dirty="0" smtClean="0"/>
              <a:t> a </a:t>
            </a:r>
            <a:r>
              <a:rPr lang="pl-PL" dirty="0" err="1" smtClean="0"/>
              <a:t>brand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err="1" smtClean="0"/>
              <a:t>Branding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when</a:t>
            </a:r>
            <a:r>
              <a:rPr lang="pl-PL" dirty="0" smtClean="0"/>
              <a:t> </a:t>
            </a:r>
            <a:r>
              <a:rPr lang="pl-PL" dirty="0" err="1" smtClean="0"/>
              <a:t>product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service </a:t>
            </a:r>
            <a:r>
              <a:rPr lang="pl-PL" dirty="0" err="1" smtClean="0"/>
              <a:t>is</a:t>
            </a:r>
            <a:r>
              <a:rPr lang="pl-PL" dirty="0" smtClean="0"/>
              <a:t> associated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brand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Brand </a:t>
            </a:r>
            <a:r>
              <a:rPr lang="pl-PL" dirty="0" err="1" smtClean="0"/>
              <a:t>extension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when</a:t>
            </a:r>
            <a:r>
              <a:rPr lang="pl-PL" dirty="0" smtClean="0"/>
              <a:t> an </a:t>
            </a:r>
            <a:r>
              <a:rPr lang="pl-PL" dirty="0" err="1" smtClean="0"/>
              <a:t>existing</a:t>
            </a:r>
            <a:r>
              <a:rPr lang="pl-PL" dirty="0" smtClean="0"/>
              <a:t> </a:t>
            </a:r>
            <a:r>
              <a:rPr lang="pl-PL" dirty="0" err="1" smtClean="0"/>
              <a:t>brand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used</a:t>
            </a:r>
            <a:r>
              <a:rPr lang="pl-PL" dirty="0" smtClean="0"/>
              <a:t> to </a:t>
            </a:r>
            <a:r>
              <a:rPr lang="pl-PL" dirty="0" err="1" smtClean="0"/>
              <a:t>supprot</a:t>
            </a:r>
            <a:r>
              <a:rPr lang="pl-PL" dirty="0" smtClean="0"/>
              <a:t> a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range</a:t>
            </a:r>
            <a:r>
              <a:rPr lang="pl-PL" dirty="0" smtClean="0"/>
              <a:t> of products.</a:t>
            </a:r>
          </a:p>
          <a:p>
            <a:pPr>
              <a:buNone/>
            </a:pPr>
            <a:r>
              <a:rPr lang="pl-PL" dirty="0" err="1" smtClean="0"/>
              <a:t>Derived</a:t>
            </a:r>
            <a:r>
              <a:rPr lang="pl-PL" dirty="0" smtClean="0"/>
              <a:t> </a:t>
            </a:r>
            <a:r>
              <a:rPr lang="pl-PL" dirty="0" err="1" smtClean="0"/>
              <a:t>brand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when</a:t>
            </a:r>
            <a:r>
              <a:rPr lang="pl-PL" dirty="0" smtClean="0"/>
              <a:t> a </a:t>
            </a:r>
            <a:r>
              <a:rPr lang="pl-PL" dirty="0" err="1" smtClean="0"/>
              <a:t>component</a:t>
            </a:r>
            <a:r>
              <a:rPr lang="pl-PL" dirty="0" smtClean="0"/>
              <a:t> od </a:t>
            </a:r>
            <a:r>
              <a:rPr lang="pl-PL" dirty="0" err="1" smtClean="0"/>
              <a:t>product</a:t>
            </a:r>
            <a:r>
              <a:rPr lang="pl-PL" dirty="0" smtClean="0"/>
              <a:t> </a:t>
            </a:r>
            <a:r>
              <a:rPr lang="pl-PL" dirty="0" err="1" smtClean="0"/>
              <a:t>becomes</a:t>
            </a:r>
            <a:r>
              <a:rPr lang="pl-PL" dirty="0" smtClean="0"/>
              <a:t> a </a:t>
            </a:r>
            <a:r>
              <a:rPr lang="pl-PL" dirty="0" err="1" smtClean="0"/>
              <a:t>brand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own</a:t>
            </a:r>
            <a:r>
              <a:rPr lang="pl-PL" dirty="0" smtClean="0"/>
              <a:t> </a:t>
            </a:r>
            <a:r>
              <a:rPr lang="pl-PL" dirty="0" err="1" smtClean="0"/>
              <a:t>right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417984"/>
            <a:ext cx="8784976" cy="1066800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Brand </a:t>
            </a:r>
            <a:r>
              <a:rPr lang="pl-PL" dirty="0" smtClean="0"/>
              <a:t>– marka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9144000" cy="5233768"/>
          </a:xfrm>
        </p:spPr>
        <p:txBody>
          <a:bodyPr/>
          <a:lstStyle/>
          <a:p>
            <a:pPr>
              <a:buNone/>
            </a:pPr>
            <a:r>
              <a:rPr lang="pl-PL" b="1" dirty="0" err="1" smtClean="0"/>
              <a:t>brand</a:t>
            </a:r>
            <a:r>
              <a:rPr lang="pl-PL" b="1" dirty="0" smtClean="0"/>
              <a:t> </a:t>
            </a:r>
            <a:r>
              <a:rPr lang="pl-PL" b="1" dirty="0" err="1" smtClean="0"/>
              <a:t>awareness</a:t>
            </a:r>
            <a:r>
              <a:rPr lang="pl-PL" b="1" dirty="0" smtClean="0"/>
              <a:t> </a:t>
            </a:r>
            <a:r>
              <a:rPr lang="pl-PL" dirty="0" smtClean="0"/>
              <a:t>– świadomość marki</a:t>
            </a:r>
          </a:p>
          <a:p>
            <a:pPr>
              <a:buNone/>
            </a:pPr>
            <a:r>
              <a:rPr lang="pl-PL" b="1" dirty="0" err="1" smtClean="0"/>
              <a:t>brand</a:t>
            </a:r>
            <a:r>
              <a:rPr lang="pl-PL" b="1" dirty="0" smtClean="0"/>
              <a:t> equity</a:t>
            </a:r>
            <a:r>
              <a:rPr lang="pl-PL" dirty="0" smtClean="0"/>
              <a:t> (</a:t>
            </a:r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brand</a:t>
            </a:r>
            <a:r>
              <a:rPr lang="pl-PL" dirty="0" smtClean="0"/>
              <a:t> </a:t>
            </a:r>
            <a:r>
              <a:rPr lang="pl-PL" dirty="0" err="1" smtClean="0"/>
              <a:t>gives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?)– wartość marki</a:t>
            </a:r>
          </a:p>
          <a:p>
            <a:pPr>
              <a:buNone/>
            </a:pPr>
            <a:r>
              <a:rPr lang="pl-PL" b="1" dirty="0" err="1" smtClean="0"/>
              <a:t>brand</a:t>
            </a:r>
            <a:r>
              <a:rPr lang="pl-PL" b="1" dirty="0" smtClean="0"/>
              <a:t> </a:t>
            </a:r>
            <a:r>
              <a:rPr lang="pl-PL" b="1" dirty="0" err="1" smtClean="0"/>
              <a:t>extension</a:t>
            </a:r>
            <a:r>
              <a:rPr lang="pl-PL" b="1" dirty="0" smtClean="0"/>
              <a:t> </a:t>
            </a:r>
            <a:r>
              <a:rPr lang="pl-PL" dirty="0" smtClean="0"/>
              <a:t>– rozszerzenie marki</a:t>
            </a:r>
          </a:p>
          <a:p>
            <a:pPr>
              <a:buNone/>
            </a:pPr>
            <a:r>
              <a:rPr lang="pl-PL" b="1" dirty="0" err="1" smtClean="0"/>
              <a:t>brand</a:t>
            </a:r>
            <a:r>
              <a:rPr lang="pl-PL" b="1" dirty="0" smtClean="0"/>
              <a:t> </a:t>
            </a:r>
            <a:r>
              <a:rPr lang="pl-PL" b="1" dirty="0" err="1" smtClean="0"/>
              <a:t>identity</a:t>
            </a:r>
            <a:r>
              <a:rPr lang="pl-PL" b="1" dirty="0" smtClean="0"/>
              <a:t> </a:t>
            </a:r>
            <a:r>
              <a:rPr lang="pl-PL" dirty="0" smtClean="0"/>
              <a:t>– identyfikacja marki</a:t>
            </a:r>
          </a:p>
          <a:p>
            <a:pPr>
              <a:buNone/>
            </a:pPr>
            <a:r>
              <a:rPr lang="pl-PL" b="1" dirty="0" err="1" smtClean="0"/>
              <a:t>brand</a:t>
            </a:r>
            <a:r>
              <a:rPr lang="pl-PL" b="1" dirty="0" smtClean="0"/>
              <a:t> </a:t>
            </a:r>
            <a:r>
              <a:rPr lang="pl-PL" b="1" dirty="0" err="1" smtClean="0"/>
              <a:t>image</a:t>
            </a:r>
            <a:r>
              <a:rPr lang="pl-PL" b="1" dirty="0" smtClean="0"/>
              <a:t> </a:t>
            </a:r>
            <a:r>
              <a:rPr lang="pl-PL" dirty="0" smtClean="0"/>
              <a:t>– wizerunek marki</a:t>
            </a:r>
          </a:p>
          <a:p>
            <a:pPr>
              <a:buNone/>
            </a:pPr>
            <a:r>
              <a:rPr lang="pl-PL" b="1" dirty="0" err="1" smtClean="0"/>
              <a:t>brand</a:t>
            </a:r>
            <a:r>
              <a:rPr lang="pl-PL" b="1" dirty="0" smtClean="0"/>
              <a:t> </a:t>
            </a:r>
            <a:r>
              <a:rPr lang="pl-PL" b="1" dirty="0" err="1" smtClean="0"/>
              <a:t>loyalty</a:t>
            </a:r>
            <a:r>
              <a:rPr lang="pl-PL" b="1" dirty="0" smtClean="0"/>
              <a:t> </a:t>
            </a:r>
            <a:r>
              <a:rPr lang="pl-PL" dirty="0" smtClean="0"/>
              <a:t>– lojalność marki</a:t>
            </a:r>
          </a:p>
          <a:p>
            <a:pPr>
              <a:buNone/>
            </a:pPr>
            <a:r>
              <a:rPr lang="pl-PL" b="1" dirty="0" err="1" smtClean="0"/>
              <a:t>brand</a:t>
            </a:r>
            <a:r>
              <a:rPr lang="pl-PL" b="1" dirty="0" smtClean="0"/>
              <a:t> </a:t>
            </a:r>
            <a:r>
              <a:rPr lang="pl-PL" b="1" dirty="0" err="1" smtClean="0"/>
              <a:t>name</a:t>
            </a:r>
            <a:r>
              <a:rPr lang="pl-PL" b="1" dirty="0" smtClean="0"/>
              <a:t> </a:t>
            </a:r>
            <a:r>
              <a:rPr lang="pl-PL" dirty="0" smtClean="0"/>
              <a:t>– nazwa marki</a:t>
            </a:r>
          </a:p>
          <a:p>
            <a:pPr>
              <a:buNone/>
            </a:pPr>
            <a:r>
              <a:rPr lang="pl-PL" b="1" dirty="0" err="1" smtClean="0"/>
              <a:t>branding</a:t>
            </a:r>
            <a:r>
              <a:rPr lang="pl-PL" b="1" dirty="0" smtClean="0"/>
              <a:t> </a:t>
            </a:r>
            <a:r>
              <a:rPr lang="pl-PL" dirty="0" smtClean="0"/>
              <a:t>– kiedy dany produkt jest związany z marką</a:t>
            </a:r>
          </a:p>
          <a:p>
            <a:pPr>
              <a:buNone/>
            </a:pPr>
            <a:r>
              <a:rPr lang="pl-PL" b="1" dirty="0" err="1" smtClean="0"/>
              <a:t>derived</a:t>
            </a:r>
            <a:r>
              <a:rPr lang="pl-PL" b="1" dirty="0" smtClean="0"/>
              <a:t> </a:t>
            </a:r>
            <a:r>
              <a:rPr lang="pl-PL" b="1" dirty="0" err="1" smtClean="0"/>
              <a:t>brand</a:t>
            </a:r>
            <a:r>
              <a:rPr lang="pl-PL" b="1" dirty="0" smtClean="0"/>
              <a:t> </a:t>
            </a:r>
            <a:r>
              <a:rPr lang="pl-PL" dirty="0" smtClean="0"/>
              <a:t>– zasięg marki</a:t>
            </a:r>
          </a:p>
          <a:p>
            <a:pPr>
              <a:buNone/>
            </a:pPr>
            <a:r>
              <a:rPr lang="pl-PL" b="1" dirty="0" err="1" smtClean="0"/>
              <a:t>off-brand</a:t>
            </a:r>
            <a:r>
              <a:rPr lang="pl-PL" dirty="0" smtClean="0"/>
              <a:t> – poza marką, wyłączony z marki</a:t>
            </a:r>
            <a:endParaRPr lang="pl-PL" b="1" dirty="0"/>
          </a:p>
        </p:txBody>
      </p:sp>
      <p:sp>
        <p:nvSpPr>
          <p:cNvPr id="39938" name="AutoShape 2" descr="data:image/jpeg;base64,/9j/4AAQSkZJRgABAQAAAQABAAD/2wCEAAkGBxQSEhUUEhQVFBUWFBUWFxgUFxcYGBwaFhYXGBUbGBgYHCghGBwlGxgUITEiJSksLi4uGB8zODMsNygtLisBCgoKDg0OGxAQGy0kICU0LCwsLCw1LCwsLywsNCwsLCwsLCw3LCwsLC8sLCwsLCwsLCwsLCwsLCwsLCwsLCwsLP/AABEIALwBDAMBIgACEQEDEQH/xAAcAAACAgMBAQAAAAAAAAAAAAAABgUHAQIEAwj/xABREAACAQIDAwUKCAsGBAcAAAABAgMAEQQSIQUGMQcTFEFRIlJTYXFzgZGS0TI0cqGjsbLSFRYXIyQ1QlWCs8ElM2KDk6JFdLTCQ0RUY2TD4f/EABkBAQEBAQEBAAAAAAAAAAAAAAACAQMEBf/EACwRAAICAAQGAQQBBQAAAAAAAAABAhEDEiExEyJBQlHwgQQyYXGRQ6Gx0eH/2gAMAwEAAhEDEQA/ALvdwBckADiToK8enxeET2199R+94/QsR5pvqqqN292elKthxzXOtgAzDW3iHCtbjGNu960CTbpFzdPi8JH7a++jp8XhI/bX30mR8muHsLrc265Hv82lZPJthu9+kk99VUPLJ5hy6fF4WP2199HT4vCR+2vvpKPJxhh+x9JJ76xh+TXD63GbXQl3BtpoQulOT8+/JvMO3T4vCR+2vvo6fF4SP2199J35NMN3n0knvo/Jphu8+kk99bUPLM5hx6fF4SP2199HT4vCR+2vvpLfk3w3e/SSe+tIOTjDG91/3ye+lQ8scw79Pi8JH7a++jp8XhI/bX30nfk0w3efSSe+j8mmG7z6ST30qHljmHHp8XhI/bX30dPi8LH7a++k08muG736ST315RcnGHJIK/75PfSoeWOYd+nxeEj9tffR0+Lwkftr76TvyaYbvPpJPfR+TTDd59JJ76VDyxzDj0+Lwkftr76OnxeEj9tffSd+TTDd59JJ768puTbDi1ltrr3b6i3j8dqyoeX78jmHbp8XhI/bX30dPi8JH7a++kxeTbDd79JJ762/Jphu8+kk99bUPLHMOPT4vCR+2vvo6fF4SP2199J35NMN3n0knvrWTk2wwBOT6ST30qHljmHPp8XhI/bX30dPi8JH7a++kmLk5wx/Z/3ye+vT8muG70f6knvpUPLHMOXT4vCR+2vvo/CEXhY/bX30htuPgA6x5kztcKvOvc2BPb4jW20eTiBY2KKQwFxZnPDiDc1jyJXb9+TVmHrp8XhI/bX30dPi8JH7a++kTZ/JxAUBcXY8RncW8WldX5NMN3n0knvosjV6+/IeYcenxeFj9tffR0+Lwsftr76TJOTTDWNlse0O5+ulbGbopGxUjUeNtR1EVzxJ4cN7/hf7KhGUtqLhimV9VYMOHckH6q9Kr7kYH6JKesza/wClHVg1clTolO0FFFFSaRG9/wASxHmX+qovk7wq/g+E2sSZCSCdSJX41Kb3fEsR5l/qrh5OP1dB/m/zpKvs+Se4ZDWKyaxUFGCKxCthW1ZWgM0UUUBowrSBLXr1IoFAZooooDWtUXU1uaBQGaKKKAK8MQPrr3rRhQBGK3rArNAFecnA16Vq40NAeUK1Fbe2Y87KBK8aAd0Fza3PXlF+rtFTCCvSgF/YuzIYZCoUc4Fzh7EZgbqfhEtcddz+0O2p2TgfIaidvs0Y55BmaOzkdqfBmAtxOWzAdqipRXDLdTcFbg+IjSsNa0s88LwrpFeUK6V61phg0t7xQrImZdGS9wRYlevy9td2194YcPJHE57uQEgeIEC59JrqimSdSND2+kdXz1znllcC0pR5xL5F/icnnv8A6o6sGqy5KtoiGBYypPPYpowRwBXDq9z6FtVm13xPuZyjsFFFFQURG9vxLEeZf6q4OTf9XQf5v86SpDe34liPMv8AZNR/Jt+roP8AN/nSV07PknuGU0oDf6AYloHBRVcoJCbqSDbUcQL3F6Z9o4xYYnkcgBFLG/iFfPWOlMhdjqWYufKWzGqwsPMmyZypo+iw1xcai19KXfx6wPDn+u393L9zSpbYk4kw8TLwMaEW8gqjd8lVMTiVXQCRrD06/Pepw4qV2bJtbF3bL29h8TcQyq5HVqG9lgDavHefb64KMSMjOC2XubC2hOt/JVUbc2GcD0eSJ2/OIHBJ7pWFibH008bL2gu1MBLE9jMi2b5diUYeX31rglUugUnqup6bE5RIcRKsTI0ZfRNc1z6Bp5a9t5N9kwU3NSRE6KwbMMuVtLkWv1HSqx3RxnR8bE7DQSZDccA4t9dTm9RG0NrRwrqikIey0d2f5yw9FbKCUnpoYpNosnC7y4Z0VxMihhcB2Ct6QdRWfxlwn/qIvbFVzyoYFIsRGUFg0QFhawyEgfNUduxuU+MwzTrNlbMwCsO57k9Z6qzJFRTfU3M22i2oduwPC8yOHjQMWKgkgLx7m16iV3/wPhW/0pPu0g7kOYcZJC/B8PICAbq2UEjKRoQddaWcPhhLLDG17PIqm3YeNUsONSfgzM9C89l704XENkimBbsKshPkzgXr22/tyPBxrJLmys4TuRc3IJva/CwNU5vPslMJiWiicuFANye6UnXKT2jSpPauOxON2ZA+VpHWd49ASW0srG3YL1ksOKp9GFJu0WGN9sDYHnxr/he/pGXT01yPv/g+dVAzFW4yZSFU9QN7H02qrtt7AbBc2jkl3jzt4iSRYH0CtfwBJ0BcUmaRWzqygXK2JAPkrckEk31GaVly47erCQvkkmCtYNbK50IuDcCx0rswO1oZozLHIGQXJOosBxuDqKp/ewkpg2e4dsImYHxFgPJpUnuns/8AsnFyJfnHLAm5+CpBIA8l6lwWWL8mqTtoYsTynYZXyhHZb2zdyL+RSb2rv2Zv5hZ5BGC6E8DIAAT2XBOtVzuUcGsz9MUFXTKpYXVTfW/Zp11NYfcFjj0KENg1IkVwwa9uC+PWtnFRtNfoyLb6lhvt3DLxniH8a++vKXejCKCTiIrDsa59AGpqnN9MOIsViVXQBiR6VDf1qVfcKRcImJSZWuiuyv3I1HBWPXr10cIqrvUZpOy2ekq6pIjBkJGo1BDaf1FQ+x9opAZMM7r+bkZY9dchAZVI43W5XyAUtclE5aPFQEnuWBAPUSNfnFMO39nQgpjTEjMqhJrqDmhfuXDX45dG8imvPiKnp0O+G09H1/yMsTA8DevHGY+OIXlkRB/jYD66X33eniIODnGTiIp7so+RILsB4iD6Kr3bHJ9tWWaSQ9Gcs7Nm519QeA1S4sLC1XhU3U9P7kYmiuGp78pO1I58Th5sLOrrGpSRRmvqwsU7mzaFr69Qrp2PvHzbZYsWIg9rmbDFwCB1sHFh6Kr7CYnmsUYcVGRzUuWZVNzoe6sRx09Yqxdq4/ZjYdguQtk/NiJCrhraXNhwPG9eh4GDmVKTvqjgsfFytOlRwcn6zZIJGyLGu0AgQAlszYfR8xOmmmW1XPVDbn7XsYozezYvDyDsBUsjeS4Yeqr4FcsaGTEaOmHPNBMzRRRXMsid7PiWI8y/2TUdya/q6D/N/nSVI71/EsR5mT7JqN5Nf1bB5Zv58ldOz5J7jj5VMfzeFEen517G51sndEj0geuqgw9rfCDEkk28dM/Kbthp8S8b/mxDmjUE3vcgs3D9oBfQBXZvBsfCQbOgngjBMmTNLc97roT1nSu0Hlyo5yV2xn5KdpB8M0H7ULaX61bUW+cVXG91uk4g2DWmc6+Jq6Nzt4RhsUjBrq5EbgdYJ0PoNq4NtyB5Zit+6dyM3HUk61sIrNJIyT0Q68o82bD4LQaozafJSufklxLDFzRgdy0Ss3lBNvrpb2/t8zJCrAAQxBAL3JP7R9Nh6qduSLYsiCXEyqV50KEB70XN/JwqJ8uGovcqOsmxX362bzGMkA0DnnV8WY308jXqW5JsDzuKmxDa82MoP+JtWNSfLBg7RxTgfBzIx8uq/Pf11M8mOzOYwKEizSkyH+Lh81TOdwSNjGpMXuV0/ncP5t/tClTY749sMVw6SnD5mDc3w49146ZuVmUGeFb3KxkkdmZtPXaubc/fBMFhGjKM8nOOVAsFseBZvcK6VLJHKTpmdnTyWIsnSswu8YAQsPggqQQL8NeqkMy82Va9mVtCNCCOFjTbuzvXMuLfucyzB5JEQcMikjIO3q8dK8LRtNHzhGTnQWBI+CTretjcc1h06OnZuypcbiBGJQrPckvcknides1d27mxkweHSFNQvEnrJ4mqZ23hzhMUwja1mDxMD+ydVI7f/wAq2dz95ExsNwRziaSKOo9vkNc8Zdy2Kw30Ejla+Mxea8ffNx6rUzcleuz4x/if7RpL5S8asmNIFxzaKhzC1yCxJAPV3XGm/kmmBweS4zJI9xe5AJuKYi5IiL5mL3KzpiovMi3ttUrya4pIdmSyTaRiSQm+twbCwHaSbWqD5VMYGxaqRlyRhbtYXuS1x4tbeivDARvJscrCTIUxJZ0TUkHhoOq+vorZU4xTMW7PXaG5BdTPgJFmhIJyH4Y6yoPaOw1H7r7xy4KUA5hGXCyRsCLXIBNjwIo3W3xbZ5dTGSralHuhDDS4NjXhJiJdrY1MqgXZMxUHKqqes9flpmpNN2ugq2n1PblEYdOxJ4juD9DHXli32g2HQzJN0dVUr3gFhlNgOHlrbfohsbiMpvqFB+TGin1EEeimL8fBHgo4I0zSiJUZmAyA2sbD9o/NVtT5cvglVrYxclqqcEslu7ZmDsR3TWOlz11MQT5c0Uw7k348LHj6DSlyU7ZllMsDWMcQBU9YLHUU8Y3Dhmsf2lsD2FdR8xNeWSptHZPSzk3bmIVoGN2gIUHjmjIvE1+vue5J7VNTNLQgaGQvls2TJfXKVvcacOP1ntr1G05O0eoVMVSoqTt2Uvyn7OEO1ZCAfzkcch0vrYrcW8SioWFyRYKx/hb3Va+8OyI8RieexFz+bVEykrqC7te3HTKB5TVY9KF+zxV9D6WWZOKe34/6eL6iKTt9SY3NwSQQnFSRSytHIqq3c8yC+QLdb3zKzjq8dX3hYyqKrHMQACbWues26qpLd/ZGFfZ2Ll5tTiIZA6tc5lXuCCBe1riQVeMbXAPaAa8WJFxxHZ64STgqNqKKKk0it6/ieI8zJ9k1Gcmn6tg8s38+WpPer4niPMyfZNRnJn+rYPLN/Plq+z5J7js2julhJ5eelhVntYk8D5R113TbIgaIQtEhiFrJYZRbhYV3Vg1BRBx7p4NWVlw0QK6g5RUPtDk2wk0jyMZAXJYgNpc8acie2thQCdg+TTAxkNkZyCD3TEjTxU4IgAAAsBoAKzesO4GpIA8elAa4jDrIuV1DKepgCPUa3RQAABYDQAcK1jkB4EHyG9b0At70bnQ45kaVnUoLDIbVBfknw3hZvWPdVgXooBQ3a5PoMJI0mdpWKlRntYA8fmr0bk8wGa/M+i5t6qakcEXBBHaNayaAgNrbnYTElDLHcooRbG3cjgPRXTu/u5BglKwJlzHUk3J9NS9FALu2NysJiZDJLHd2tcgkcK9d291cPgS5gDXe1yxvw4VO0UBD7V3XwuJbPPCrtYC546cOFeuxdgwYQMMPGEDG7W66k6KA48VsuGT+8ijfq7pQa2wWz4oRaKNIx/hUD6q3fFIGyl1DcbFgD6q9gaAT9u8neHxUzzO8is9r5SLadgNR78k+G/ZllBt2irBopYF/dHdSLAKwjZnZyCzNa+nV5KmcZoobvSD6OB+YmvetXW4IPAi1AZK341xYrZyEEgWNjw91dOGvlF+IFj6NK3fgfJQFZ744pYow7NlGSUA3sM+Q5QP8RBa3yaqGPYUsqPJExcxIHMeuZluA5W3WoN7ddXHvzszpOBnQfCC84ny4+7X12t6ar/k62vHDOjytaNo5EY2JIulxoov8JVHpr0YUVll53/g44t5okZsfabJDLzWolheNlvxVh9YIBBr6VwL3jQ9qKfWBXypgpArDKGyMSBcEWYAFhci1je49NfQ/J/vAuJw6oSOdiUKy9oGisPERb01WNFTisRfpk4TyScH+0NdFFFeU9BF70/E8R5mT7JqL5Mv1bB5Z/wCfLUpvR8TxHmJPsGorkx/VsHyp/wDqJavs+Se4aa1NbVoagojd5Nl9Kw0kOgLAWJ6iCCvziqPwWIkhmQo/NMsiqT2C9mr6DFU1yi7K5nFsRokozjynRvn19Nd8F3cPJyxFtI599tjth8QdQUlu6EaDXjp5frpswUxfYbtPJzhyNqQLqQcqL6DakTbm23xLQhgTzcIU/wAIJZvIdPVXidrMmEkgF7NKsnzEW9qxq2m4q+m5idN/kZ+TzAzSQYqRZXRArqioct2AvmuOsWFQ2z94Mbz0QjndnZwoEjsV174X1qyd1tndH2UFOjGB3byspNVRsQ2xWG88vGpg7hJs2SqSR247auKOOl5guJWdy4QkCy6HTyC+teDbbxchWNZpnLkjLzja3Go46+SrifYEERxE6paSVHzsSTxU3t2eiqc3XP6dhfPD6q2M7i3+g400iV3Pxr5psIzMqSQSELqMrprcW1B0+auPdnHYhsXAkczKXYi7EtYWubAnr1Hpq08Xuth0mlxYUiQxPex7nVTc27apjZ+EeaaKKNgrObAnhwvRSzRk2GqaRPb+wmHGSqGNiA+lwO6Fzp5b0/8AJlzpwSNLJnDfAFrZVGmWqs3g2VJhpWilcO4W5Zb9YuONW5ydH+zsP8j+pqcb7Ymw3YxmqQ3vx88OJnQTS2V7gc5IVsQGGmbsNXhVE8oh/TcT8pfsJWYPX9DE6D3tfC4h9kh5JbyoomzJde5te2nHuSaXdzdrYqPC4ybPeKMFVBuW5xiqhrnqFx6qd8en9kuP/hn5o70u8mGAWbAYmNjpJLIp8Xci1Sny6+TWtRR3b3fl2hLKOdC5Vz3buizHtJ148a22RDisPtCOCPuZg4D21GTTN5RauXFQYjAz2YPE6nuXW+UjqIbhY9hp23Q3ySSZRikQTN3CzAAXudFbs8tdp203F2iI1aTWpY4rNFFeU7BRRRQBWri4PkrN6zQCpa1UtNCcNi50BKsk7lLd6zZ47fwlfnq8dox5ZGHjuPTrVPb/AOCKY2WcX5u8CN4maO4PrUj0ivR9PNRmr6nHHi3DQauTvYybR2NNBNcHpLgMvFJI0jysPm8oJ7aRdyt4Xw0sMjKVcKHysLZ4n4lT1gj5x4qfuS/YbT4aUjETwAYprDDsqA/mojma6m7akX7AK32NuhFtHY2HU9zPCJkikHEFZZEyt2qbC49NZxZYc5Jq14GRTinZZuExKyIrobq6hgfERcV7VVPI5tvFB3wGJhcLCpKuVIEZDWMbMRYg3JU+Lsq1q4HYjN5/ieI8xL9g1E8mP6th+VP/ANRLUtvN8TxHmJfsGojkx/VsPyp/+olrp2fJPcNVatW1YNcyjS9JnKls/PhllA1ifX5LaH58tOhrn2hg1mieJuDqVPpFVCWWSZklaoqTk02UMRiJywBVYTH6ZBY/1pfg2cWxcWHI1M4U/wALa1bm4W6zYBJQ7h2ke9wOocK1j3LUbRONz6asI7cGIsTf56vifd+Scm34J/aSquHkBsFETDXhbKRVE7vL+l4a+v55avTbuz+kQSRXAzrYEi4BuCDbr1FVthuTTFxyK64mPuWDA5TcWNZGSUWn1Di20yzNsSZYJj2RSH/aaord1rYzDH/31+erq3l2U2JwrwggMwFib2uO23EeKqyXk92hG6sjREqysDe1iDcGthKKi0+okm2mWztWQLDKSQAI31PyT21Rm6rWxuF86B6wRV17R2ccRhjDKRmZAC1gQGtxAPjpBg5LZFYMuMIYEEWXsOnXWRmlFrya420yJ5SSDjpLEHuEBtrrl1HlqwOTaS+z4PECp8oJvS9t/k4lnnaRMQqBtSMmubrPjubn01P7i7tS4FJFkm53MwIAFgO21+2tnNSikuhkYtNsaaorf+Fum4m41LAjxiylfmFXrSpvluauNs6uYpVFswFwR1Bh11mHNRepso2cu3t4oE2blDqzyQZFVSCblArE24Bbm9+y1JuxdoPDsiYpcc7iSmcaWUgE6+O2X011wcleIZgJcQgTrKDX1VYKbrYfoq4RkzRC2h4kj9q4670zJVRlN7ihubvNFLE+Hx7oQB3LS2AK2tlzHrHz0lbfjgXEqmCLMhePJxvfMCct9bcLU+Y3kphJvFNJELcPhCu3djk6hwsgmd2mkXgWFgD2gdta5rVpbjK9LHOH4IvxsPqreiiuRYUUUUAUVgVmgIfbkeqt5R7v61We++AxOJ6Th8LHzhZcM7nS4WIswtcjUkD1Vau2Y7x37CD/AEpV2e7LjZsoBzYNDqbcHkFY9jULnI7tiVcHJkwss/6Q12iMYAtHELHnHBJ69NNR46beS8/obqQVy4vFjKeIvO7WNtLjN1VD8hsPN4GUHrxbML+OCA/XemPclcq4pezG4j/cQ39a2SalqzFqthkooooCN3l+KYjzEv2DUNyYfq2H5U/8+SpneT4piPMS/YNQvJh+rYflz/z5K6f0/knuGsVmtRW1cyjUisrQ1YQ0BtRRRQAa1WsmtUPGgN6Kxei9ABrC1k1haA2ooooArBrNauaAyKzWBWaAKwazWGNAZorArNAFFFYNAArNYU1mgOfaAvGw8X9aRptnRy47JKpI6I5ADMvdJIetSO+NPOP/ALtvR9YpN3kw00WLhMFpHeDEDumyaAxljex7ayWxq3Irkt2Lh8VgzJIDIwmK35x+qOM20btJpo3Lw6xPjYkFlTFdyCSbBoo24nXrpT5MpMVHgyMJhonjMrEl5chzFI76BT1W1po3QkkOJxwmRY5DJCzKrZlF4VAs1he4UUlWbRBXW410UUVphHbxfFcR5iX7BqF5Mf1dF8uf+fJU7t2Mthp1UEkwyAAakkoQAB1mq/3Q2ri8HDzL4HEyLmZlsjC2ZixGq+OuiTcKXklumWWK2vVeYzlSjhcxy4d43W11eRVYXFxdSLi4INdWA5QGnXPBgp5UuRmjOdbjiLhbXrOHIZ0PDGtMO1x6aUm3vn/duL9R+7WsW9s4FvwbiuN+B+7Thy9oZkOlF6Tvxwn/AHbivUfu1j8cMR+7cV6j92nDl7QzIcGNeUB1NKjb3z/u3Feo/dryh3rxCkn8HYqxA/ZPjv8As+SnDl7QzIdjQKTJ995UUu+z8SiqCWZhYADiSSugqNw/KvFIyokDO7EBVWRSxJ4AAC5NOHIZkWKa80bU0pnfCf8AduK9k/drRN7ZwSfwbivUfu04cvaGZDpRSd+OM/7txfsn7tH44z/u3F+yfu04cvaGZDjXnMdPSKUvxxn/AHbi/ZP3a1k3unI/VuK9k/dpw5e0MyHFa2pOG+E4/wCG4r1H7tcG0OU1YGCz4WSFiMwWVwhIva4DDUXB1pw5e0MyLAryxD2X1D1mknZ3KIcQpaDBzTKDlJiIcA2BsSo0NiD6a2xm9OJfLbZ2KADBj3La24AdzR4cvaGZDtGdK3pNTe6cf8Nxfsn7tbfjjP8Au3F+yfu04cvaGZDhWshsCfEaUPxxn/duL9k/drSfe3EMrL+DcULqRfKesW72nDl7QzIboG0r2pJg3sxCgA7OxRNte5P3a2m33mRWZ9n4lVUFmZgQAALkkldABrenDl7QzIbMd8A+j6xS/vJOi4nCuWUALilJJFtYrj51FK2L5XYGQgQlrjQCVLnxDTW9c+9GPkxHNL+D5ohdrB1JLsVNlGmtuPoqZwklsVGSbJbkg2jGMCQ5ER55hllIQ6JHqATwqe2TKp2jisjBg0GGa6kEXBkU6jyCobk93Xj6Kel4VTIJG/vohmy5Ut8IXte/z1JbNwkcG1JI4USNWwSNlRQouJnBNh12IrMS82ojVaDZRRRQBWKzRQHz/wAqOxuc2niHzgX5rTLfhEg7asHkWhyYBkvfLiJBf0LSpyifrCb/AC/5a0xcmeP5vByAfCOJk8g7lPXXpxIpYaaOUW3JljFhRmHaKVJHJNybnx1rXno6jbmHaKMw7RSlRSgNuYdoozDtFKVFKBK74oGwOKW4F4JB28VNUNudsXm8fhHzg5cREbZbftAcb1a+2/i83m3+qq52L8Yg89H9oV6MKCcXZym2mj6AzDtFGYdopTrFeejqNuYdoozDtFKVFKA25h2ijMO0UpUUoDbmHaKpflr2bz2NiIcC2GUcL/8AiSHtp7pD38+Mr5lftyV1wopz1Im6iMfIjguZws4LA3xF+Fv/AAkHb4qsbMO0VVm4X9zJ53/sWmapxI1J0bDWI25h2ijMO0UpVm1RRQ2Zh2ijMO0UpUUoDbmHaKht9j/Z2N/5PE/yXqMrn3p2i34Oxisb/oeJAPX/AHL8aUChotjlebbPe7xC2XvmUdtfRG+JcDCGLKXGJULnuFuY3AuRqBVGTAFIgeuSAf71q9t8mCxQMdAuKw5JPUCcv9a6/UxS2IwnZjnNqd5g/bk+7XBgDiBtRDiViVnwkirzRYiyyIdcwGtzTP8AhaDw0Xtr76gMZikfaeEaN1f8ziVOVgbX5si9vIfVXmdeTqv0NlFFFWSFYZgNTWa1dAdCAR46ApTf+UNj5ivD83r5EWpbk8+Lyf8AMSfZSpfefcOXE4l5Y5IkVstlIa4yqAeAt1VM7l7rdDiZZGWRmkZ9B3IzACwvx4cfHXpnOLw0kcoxak2eFFNPR071fUKOjp3q+oV57OorUU09HTvV9Qo6Oner6hSwK1FNPR071fUKOjp3q+oUsCRtv4vN5t/qqudjfGIPPRfbFXltjZolgljUKrOjKCRoCRa+lImyuTmaOeKR5YiqSI5ADXIVgbC48Vd8KaUWmcpxbaonKzTT0dO9X1Cjo6d6vqFcLOorUU09HTvV9Qo6Oner6hSwK1FNPR071fUKOjp3q+oUsCrSHv58ZXzK/bkq5ujp3q+oUmb5blSYudZYnjQCMIQwbiGY3Fh/i+aumFJKVsiauOhB7g/3Mnnf+xaZ0Uk2AufFXvuXu22DidJSkhaTMCoNgMqi3dDxV670YuXDqjwQl9SH5tbkDiDYdXGsxJJybRsU1E43QjiCPKKgN4sEAUnWUdyygrmsV7LL2HWutd/SukqOny0ZfrFeWH2vs5zmMEV+N7Dr49dRobqMEGLw8o0OU9o4eqvR9nHihDjxcfVS3tqbDGL9EgBnZlVAlwbk6mwPUL8ahvxgnwTiPEqdQDmA7nXqv2itMHOOMsbAa2J9XGkfam9kWKgngjRw0kU0XdWGUsrJqPETU/LvZCYSxcrbW6AFvJ4xVYbPlCTMykMrOza3BszEm47damTrYmbaVo902ZO+QRxPIUeFmyDNYBxc2GttDVs7343nMHqFYCbD3I1GmIjVlIPA8QRSZuttuSCaaRI5JAUjU5ELBbFiL24X19VdG0N6g2HxETKVMs6yLcEWPORNb1qT6a2eI5x1NwV1LKXYGEP/AJaD/ST3VD7T2dDBjcC0UUceZ5kORVW94swvYa/BNQewpsdLI2NjOGbnUClGmksgHDMqocpBB1v1mu7asuM6RgGxSYdV6YFUwO7HM8Mw1DIBltfr42rk2vB1oexRQKK6EhRRRQBRRRQBRRRQBRRRQBRRRQBRRRQBRRRQBRRRQBRRRQBRRRQBRRRQGroDoQCPHrUdit38LJ8PDxN/At/WBUnRQC/BubhY5BJEjxOL2McjjjodCSPmrp2nu3h8QmSWPNbgxJzj+LjUvRQFYYrktKyAwyBo76q5Km3iIBHptU5srk/wyEmWFCLAKAzsfGWbS54U50UBw7L2RDhgRBGsYa18o424XPE8TXLvJsXpMEqLlV3QqGZbi/UT16doqYopQWhyYfBBAAAo0F8qqK4NsbGaXmcjBeaxMc1iNLJmDBbcCQ3kqaooAoooo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176</TotalTime>
  <Words>429</Words>
  <Application>Microsoft Office PowerPoint</Application>
  <PresentationFormat>Pokaz na ekranie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Kapitał</vt:lpstr>
      <vt:lpstr>Dictionary</vt:lpstr>
      <vt:lpstr>Slajd 2</vt:lpstr>
      <vt:lpstr>Marketing and advertising - basics</vt:lpstr>
      <vt:lpstr>Slajd 4</vt:lpstr>
      <vt:lpstr>Job advertisements – ogłoszenia o pracę</vt:lpstr>
      <vt:lpstr>Slajd 6</vt:lpstr>
      <vt:lpstr>Brand – marka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Dictionary</dc:title>
  <dc:creator>Kitty</dc:creator>
  <cp:lastModifiedBy>Karol</cp:lastModifiedBy>
  <cp:revision>20</cp:revision>
  <dcterms:created xsi:type="dcterms:W3CDTF">2015-05-22T17:09:16Z</dcterms:created>
  <dcterms:modified xsi:type="dcterms:W3CDTF">2015-12-06T17:45:11Z</dcterms:modified>
</cp:coreProperties>
</file>